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93" r:id="rId5"/>
    <p:sldId id="386" r:id="rId6"/>
    <p:sldId id="295" r:id="rId7"/>
    <p:sldId id="387" r:id="rId8"/>
    <p:sldId id="388" r:id="rId9"/>
    <p:sldId id="389" r:id="rId10"/>
    <p:sldId id="381" r:id="rId11"/>
    <p:sldId id="337" r:id="rId12"/>
    <p:sldId id="292"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orient="horz" pos="123">
          <p15:clr>
            <a:srgbClr val="A4A3A4"/>
          </p15:clr>
        </p15:guide>
        <p15:guide id="3" orient="horz" pos="447">
          <p15:clr>
            <a:srgbClr val="A4A3A4"/>
          </p15:clr>
        </p15:guide>
        <p15:guide id="4" orient="horz" pos="505">
          <p15:clr>
            <a:srgbClr val="A4A3A4"/>
          </p15:clr>
        </p15:guide>
        <p15:guide id="5" orient="horz" pos="747">
          <p15:clr>
            <a:srgbClr val="A4A3A4"/>
          </p15:clr>
        </p15:guide>
        <p15:guide id="6" pos="2880">
          <p15:clr>
            <a:srgbClr val="A4A3A4"/>
          </p15:clr>
        </p15:guide>
        <p15:guide id="7" pos="29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E0E"/>
    <a:srgbClr val="901212"/>
    <a:srgbClr val="B21616"/>
    <a:srgbClr val="7E1010"/>
    <a:srgbClr val="53565A"/>
    <a:srgbClr val="0153D9"/>
    <a:srgbClr val="B1BABF"/>
    <a:srgbClr val="939598"/>
    <a:srgbClr val="E6E7E8"/>
    <a:srgbClr val="BD2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7" d="100"/>
          <a:sy n="107" d="100"/>
        </p:scale>
        <p:origin x="762" y="90"/>
      </p:cViewPr>
      <p:guideLst>
        <p:guide orient="horz" pos="1583"/>
        <p:guide orient="horz" pos="123"/>
        <p:guide orient="horz" pos="447"/>
        <p:guide orient="horz" pos="505"/>
        <p:guide orient="horz" pos="747"/>
        <p:guide pos="2880"/>
        <p:guide pos="29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rows, Ryan" userId="S::ryan_burrows@mcafee.com::b50b3475-8c23-41c8-b78f-021403e9f34d" providerId="AD" clId="Web-{24267B6E-6C3E-4252-8DE3-BC852B0D29FF}"/>
    <pc:docChg chg="modSld">
      <pc:chgData name="Burrows, Ryan" userId="S::ryan_burrows@mcafee.com::b50b3475-8c23-41c8-b78f-021403e9f34d" providerId="AD" clId="Web-{24267B6E-6C3E-4252-8DE3-BC852B0D29FF}" dt="2018-05-04T03:40:42.273" v="24"/>
      <pc:docMkLst>
        <pc:docMk/>
      </pc:docMkLst>
      <pc:sldChg chg="modSp">
        <pc:chgData name="Burrows, Ryan" userId="S::ryan_burrows@mcafee.com::b50b3475-8c23-41c8-b78f-021403e9f34d" providerId="AD" clId="Web-{24267B6E-6C3E-4252-8DE3-BC852B0D29FF}" dt="2018-05-04T03:38:40.052" v="6"/>
        <pc:sldMkLst>
          <pc:docMk/>
          <pc:sldMk cId="466654247" sldId="388"/>
        </pc:sldMkLst>
        <pc:picChg chg="mod">
          <ac:chgData name="Burrows, Ryan" userId="S::ryan_burrows@mcafee.com::b50b3475-8c23-41c8-b78f-021403e9f34d" providerId="AD" clId="Web-{24267B6E-6C3E-4252-8DE3-BC852B0D29FF}" dt="2018-05-04T03:38:37.005" v="5"/>
          <ac:picMkLst>
            <pc:docMk/>
            <pc:sldMk cId="466654247" sldId="388"/>
            <ac:picMk id="4" creationId="{00000000-0000-0000-0000-000000000000}"/>
          </ac:picMkLst>
        </pc:picChg>
        <pc:picChg chg="mod">
          <ac:chgData name="Burrows, Ryan" userId="S::ryan_burrows@mcafee.com::b50b3475-8c23-41c8-b78f-021403e9f34d" providerId="AD" clId="Web-{24267B6E-6C3E-4252-8DE3-BC852B0D29FF}" dt="2018-05-04T03:38:40.052" v="6"/>
          <ac:picMkLst>
            <pc:docMk/>
            <pc:sldMk cId="466654247" sldId="388"/>
            <ac:picMk id="5" creationId="{00000000-0000-0000-0000-000000000000}"/>
          </ac:picMkLst>
        </pc:picChg>
      </pc:sldChg>
      <pc:sldChg chg="modSp">
        <pc:chgData name="Burrows, Ryan" userId="S::ryan_burrows@mcafee.com::b50b3475-8c23-41c8-b78f-021403e9f34d" providerId="AD" clId="Web-{24267B6E-6C3E-4252-8DE3-BC852B0D29FF}" dt="2018-05-04T03:40:42.273" v="24"/>
        <pc:sldMkLst>
          <pc:docMk/>
          <pc:sldMk cId="4217210121" sldId="389"/>
        </pc:sldMkLst>
        <pc:picChg chg="mod modCrop">
          <ac:chgData name="Burrows, Ryan" userId="S::ryan_burrows@mcafee.com::b50b3475-8c23-41c8-b78f-021403e9f34d" providerId="AD" clId="Web-{24267B6E-6C3E-4252-8DE3-BC852B0D29FF}" dt="2018-05-04T03:40:28.726" v="19"/>
          <ac:picMkLst>
            <pc:docMk/>
            <pc:sldMk cId="4217210121" sldId="389"/>
            <ac:picMk id="3" creationId="{00000000-0000-0000-0000-000000000000}"/>
          </ac:picMkLst>
        </pc:picChg>
        <pc:picChg chg="mod modCrop">
          <ac:chgData name="Burrows, Ryan" userId="S::ryan_burrows@mcafee.com::b50b3475-8c23-41c8-b78f-021403e9f34d" providerId="AD" clId="Web-{24267B6E-6C3E-4252-8DE3-BC852B0D29FF}" dt="2018-05-04T03:40:39.335" v="23"/>
          <ac:picMkLst>
            <pc:docMk/>
            <pc:sldMk cId="4217210121" sldId="389"/>
            <ac:picMk id="4" creationId="{00000000-0000-0000-0000-000000000000}"/>
          </ac:picMkLst>
        </pc:picChg>
        <pc:picChg chg="mod modCrop">
          <ac:chgData name="Burrows, Ryan" userId="S::ryan_burrows@mcafee.com::b50b3475-8c23-41c8-b78f-021403e9f34d" providerId="AD" clId="Web-{24267B6E-6C3E-4252-8DE3-BC852B0D29FF}" dt="2018-05-04T03:40:42.273" v="24"/>
          <ac:picMkLst>
            <pc:docMk/>
            <pc:sldMk cId="4217210121" sldId="389"/>
            <ac:picMk id="21" creationId="{00000000-0000-0000-0000-000000000000}"/>
          </ac:picMkLst>
        </pc:picChg>
        <pc:picChg chg="mod">
          <ac:chgData name="Burrows, Ryan" userId="S::ryan_burrows@mcafee.com::b50b3475-8c23-41c8-b78f-021403e9f34d" providerId="AD" clId="Web-{24267B6E-6C3E-4252-8DE3-BC852B0D29FF}" dt="2018-05-04T03:40:33.507" v="20"/>
          <ac:picMkLst>
            <pc:docMk/>
            <pc:sldMk cId="4217210121" sldId="389"/>
            <ac:picMk id="2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76F2B82A-6F63-40D5-9F97-B113F10AA142}" type="datetimeFigureOut">
              <a:rPr lang="en-US" smtClean="0"/>
              <a:pPr/>
              <a:t>5/4/2018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953C94D5-8CF0-4BDF-ABFF-B8E2C08F7F7E}" type="slidenum">
              <a:rPr lang="en-US" smtClean="0"/>
              <a:pPr/>
              <a:t>‹#›</a:t>
            </a:fld>
            <a:endParaRPr lang="en-US"/>
          </a:p>
        </p:txBody>
      </p:sp>
    </p:spTree>
    <p:extLst>
      <p:ext uri="{BB962C8B-B14F-4D97-AF65-F5344CB8AC3E}">
        <p14:creationId xmlns:p14="http://schemas.microsoft.com/office/powerpoint/2010/main" val="35782867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Open Sans" panose="020B0606030504020204" pitchFamily="34" charset="0"/>
        <a:ea typeface="+mn-ea"/>
        <a:cs typeface="+mn-cs"/>
      </a:defRPr>
    </a:lvl1pPr>
    <a:lvl2pPr marL="342900" algn="l" defTabSz="685800" rtl="0" eaLnBrk="1" latinLnBrk="0" hangingPunct="1">
      <a:defRPr sz="900" kern="1200">
        <a:solidFill>
          <a:schemeClr val="tx1"/>
        </a:solidFill>
        <a:latin typeface="Open Sans" panose="020B0606030504020204" pitchFamily="34" charset="0"/>
        <a:ea typeface="+mn-ea"/>
        <a:cs typeface="+mn-cs"/>
      </a:defRPr>
    </a:lvl2pPr>
    <a:lvl3pPr marL="685800" algn="l" defTabSz="685800" rtl="0" eaLnBrk="1" latinLnBrk="0" hangingPunct="1">
      <a:defRPr sz="900" kern="1200">
        <a:solidFill>
          <a:schemeClr val="tx1"/>
        </a:solidFill>
        <a:latin typeface="Open Sans" panose="020B0606030504020204" pitchFamily="34" charset="0"/>
        <a:ea typeface="+mn-ea"/>
        <a:cs typeface="+mn-cs"/>
      </a:defRPr>
    </a:lvl3pPr>
    <a:lvl4pPr marL="1028700" algn="l" defTabSz="685800" rtl="0" eaLnBrk="1" latinLnBrk="0" hangingPunct="1">
      <a:defRPr sz="900" kern="1200">
        <a:solidFill>
          <a:schemeClr val="tx1"/>
        </a:solidFill>
        <a:latin typeface="Open Sans" panose="020B0606030504020204" pitchFamily="34" charset="0"/>
        <a:ea typeface="+mn-ea"/>
        <a:cs typeface="+mn-cs"/>
      </a:defRPr>
    </a:lvl4pPr>
    <a:lvl5pPr marL="1371600" algn="l" defTabSz="685800" rtl="0" eaLnBrk="1" latinLnBrk="0" hangingPunct="1">
      <a:defRPr sz="900" kern="1200">
        <a:solidFill>
          <a:schemeClr val="tx1"/>
        </a:solidFill>
        <a:latin typeface="Open Sans" panose="020B0606030504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3C94D5-8CF0-4BDF-ABFF-B8E2C08F7F7E}" type="slidenum">
              <a:rPr lang="en-US" smtClean="0"/>
              <a:pPr/>
              <a:t>1</a:t>
            </a:fld>
            <a:endParaRPr lang="en-US"/>
          </a:p>
        </p:txBody>
      </p:sp>
    </p:spTree>
    <p:extLst>
      <p:ext uri="{BB962C8B-B14F-4D97-AF65-F5344CB8AC3E}">
        <p14:creationId xmlns:p14="http://schemas.microsoft.com/office/powerpoint/2010/main" val="188623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“I know that most, or all, of you have been on ‘the Internet,’ but can anyone tell me what it actually is? “ </a:t>
            </a:r>
            <a:r>
              <a:rPr lang="en-US" i="0"/>
              <a:t>[Call on students.]</a:t>
            </a:r>
          </a:p>
          <a:p>
            <a:endParaRPr lang="en-US" i="1"/>
          </a:p>
          <a:p>
            <a:r>
              <a:rPr lang="en-US" i="0"/>
              <a:t>&lt;Click&gt;</a:t>
            </a:r>
          </a:p>
          <a:p>
            <a:endParaRPr lang="en-US" i="1"/>
          </a:p>
          <a:p>
            <a:r>
              <a:rPr lang="en-US" i="1"/>
              <a:t>“The Internet connects BILLIONS of computers all over the world. Each computer has its own address, just like your house has an address.  IN REAL LIFE, every</a:t>
            </a:r>
            <a:r>
              <a:rPr lang="en-US" i="1" baseline="0"/>
              <a:t> </a:t>
            </a:r>
            <a:r>
              <a:rPr lang="en-US" i="1" u="none"/>
              <a:t>house and business also has a door.</a:t>
            </a:r>
            <a:r>
              <a:rPr lang="en-US" i="1"/>
              <a:t>  Some doors are safe to enter and others aren’t, right? (like a stranger’s door). If your computer is connected to the Internet, you can visit computers all over</a:t>
            </a:r>
            <a:r>
              <a:rPr lang="en-US" i="1" baseline="0"/>
              <a:t> the world—which</a:t>
            </a:r>
            <a:r>
              <a:rPr lang="en-US" i="1"/>
              <a:t> can be AMAZING, as long as you’re taking the right steps to keep yourself safe</a:t>
            </a:r>
            <a:r>
              <a:rPr lang="en-US" i="1" baseline="0"/>
              <a:t>.”</a:t>
            </a:r>
            <a:endParaRPr lang="en-US" i="1"/>
          </a:p>
          <a:p>
            <a:endParaRPr lang="en-US">
              <a:solidFill>
                <a:srgbClr val="C00000"/>
              </a:solidFill>
            </a:endParaRPr>
          </a:p>
          <a:p>
            <a:r>
              <a:rPr lang="en-US"/>
              <a:t>Useful</a:t>
            </a:r>
            <a:r>
              <a:rPr lang="en-US" baseline="0"/>
              <a:t> anecdote;</a:t>
            </a:r>
            <a:endParaRPr lang="en-US"/>
          </a:p>
          <a:p>
            <a:pPr marL="171450" indent="-171450">
              <a:buFont typeface="Wingdings"/>
              <a:buChar char="à"/>
            </a:pPr>
            <a:r>
              <a:rPr lang="en-US">
                <a:solidFill>
                  <a:srgbClr val="D31145"/>
                </a:solidFill>
              </a:rPr>
              <a:t>Link</a:t>
            </a:r>
            <a:r>
              <a:rPr lang="en-US" baseline="0">
                <a:solidFill>
                  <a:srgbClr val="D31145"/>
                </a:solidFill>
              </a:rPr>
              <a:t> idea of the internet to visiting other houses. i.e. Your computer is your house. The roads are the network. You wouldn’t leave your house, travel down the roads then go into a persons’ house that you don’t know. You wouldn’t know if the person who owned the house was nice or horrible, you might see content and images that aren’t suitable for your age and worry you.   The same applies on the internet, with new websites being ‘other peoples’ houses. You shouldn’t ‘walk down the street’, in the form of wires, to other peoples websites (houses). You may come across not very nice people and content that you should not see. </a:t>
            </a:r>
          </a:p>
          <a:p>
            <a:pPr marL="171450" indent="-171450">
              <a:buFont typeface="Wingdings"/>
              <a:buChar char="à"/>
            </a:pPr>
            <a:endParaRPr lang="en-US" baseline="0">
              <a:solidFill>
                <a:srgbClr val="D31145"/>
              </a:solidFill>
            </a:endParaRPr>
          </a:p>
          <a:p>
            <a:pPr marL="171450" indent="-171450">
              <a:buFont typeface="Wingdings"/>
              <a:buChar char="à"/>
            </a:pPr>
            <a:r>
              <a:rPr lang="en-US" baseline="0">
                <a:solidFill>
                  <a:srgbClr val="D31145"/>
                </a:solidFill>
              </a:rPr>
              <a:t>Pose question:  Who here has been to a family-friends house? How do you know the house is safe if you have never been there before? (looking for the answer of … my parents say it’s safe). This applies to the internet as well. When you want to go to a new website, get your parent/guardian to have a look at the website first to check that it is suitable before you ‘go in’.</a:t>
            </a:r>
            <a:endParaRPr lang="en-US">
              <a:solidFill>
                <a:srgbClr val="D31145"/>
              </a:solidFill>
            </a:endParaRPr>
          </a:p>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C8A94-F62E-4072-B85F-8EC1A23AAB45}"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7097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walking down the street and you come to an intersection, what do you do?  You stop of course.  It was drilled into us when we were young, and now we just automatically know to stop, look and listen BEFORE walking across the street.” </a:t>
            </a:r>
            <a:endParaRPr lang="en-US" i="1"/>
          </a:p>
          <a:p>
            <a:endParaRPr lang="en-US" i="1"/>
          </a:p>
          <a:p>
            <a:r>
              <a:rPr lang="en-US"/>
              <a:t>“The same rule applies when you’re going on the internet—you need to </a:t>
            </a:r>
          </a:p>
          <a:p>
            <a:r>
              <a:rPr lang="en-US"/>
              <a:t>STOP    </a:t>
            </a:r>
          </a:p>
          <a:p>
            <a:r>
              <a:rPr lang="en-US" i="1"/>
              <a:t>&lt;click once&gt;  </a:t>
            </a:r>
          </a:p>
          <a:p>
            <a:r>
              <a:rPr lang="en-US"/>
              <a:t>And THINK</a:t>
            </a:r>
          </a:p>
          <a:p>
            <a:r>
              <a:rPr lang="en-US" i="1"/>
              <a:t>&lt;click once&gt;</a:t>
            </a:r>
          </a:p>
          <a:p>
            <a:r>
              <a:rPr lang="en-US" i="1"/>
              <a:t> </a:t>
            </a:r>
            <a:r>
              <a:rPr lang="en-US"/>
              <a:t>before you CONNECT.”</a:t>
            </a:r>
          </a:p>
          <a:p>
            <a:endParaRPr lang="en-US" i="1"/>
          </a:p>
          <a:p>
            <a:r>
              <a:rPr lang="en-US" i="1"/>
              <a:t>This is the main motto of the presentation</a:t>
            </a:r>
            <a:r>
              <a:rPr lang="en-US" i="1" baseline="0"/>
              <a:t> and is repeated again at the end. </a:t>
            </a:r>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952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Playground scenario, trying to merge physical world and online world in the mind of our young:</a:t>
            </a:r>
          </a:p>
          <a:p>
            <a:pPr>
              <a:defRPr/>
            </a:pPr>
            <a:endParaRPr lang="en-US"/>
          </a:p>
          <a:p>
            <a:pPr>
              <a:defRPr/>
            </a:pPr>
            <a:r>
              <a:rPr lang="en-US"/>
              <a:t>This slides asks the question who likes playing in the playground then move to image 1 and ask, who is missing from the picture? </a:t>
            </a:r>
          </a:p>
          <a:p>
            <a:pPr>
              <a:defRPr/>
            </a:pPr>
            <a:r>
              <a:rPr lang="en-US"/>
              <a:t>Answer we’re waiting for is parents/guardians. Show slide 2 to illustrate parents/guardians and reinforce the message that they are there to ensure we’re safe and having fun.</a:t>
            </a:r>
          </a:p>
          <a:p>
            <a:pPr>
              <a:defRPr/>
            </a:pPr>
            <a:endParaRPr lang="en-US"/>
          </a:p>
          <a:p>
            <a:pPr>
              <a:defRPr/>
            </a:pPr>
            <a:r>
              <a:rPr lang="en-US"/>
              <a:t>Now introduce next image, see a child playing online, ask who is missing? Next image shows a parent/guardian present whilst child plays online. This again is like the playground and having parents/guardians present ensures we’re safe and having fun.</a:t>
            </a:r>
          </a:p>
          <a:p>
            <a:endParaRPr lang="en-IE"/>
          </a:p>
          <a:p>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133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Movies scenario, trying to merge physical world and online world in the mind of our young:</a:t>
            </a:r>
          </a:p>
          <a:p>
            <a:pPr>
              <a:defRPr/>
            </a:pPr>
            <a:endParaRPr lang="en-US"/>
          </a:p>
          <a:p>
            <a:pPr>
              <a:defRPr/>
            </a:pPr>
            <a:r>
              <a:rPr lang="en-US"/>
              <a:t>This slides asks the question who likes going to the movies, then move to image 1 and ask, who is missing from the picture? </a:t>
            </a:r>
          </a:p>
          <a:p>
            <a:pPr>
              <a:defRPr/>
            </a:pPr>
            <a:r>
              <a:rPr lang="en-US"/>
              <a:t>Answer we’re waiting for is parents/guardians. Show slide 2 to illustrate parents/guardians and reinforce the message that they are there to ensure we’re safe and having fun.</a:t>
            </a:r>
          </a:p>
          <a:p>
            <a:pPr>
              <a:defRPr/>
            </a:pPr>
            <a:endParaRPr lang="en-US"/>
          </a:p>
          <a:p>
            <a:pPr>
              <a:defRPr/>
            </a:pPr>
            <a:r>
              <a:rPr lang="en-US"/>
              <a:t>Now introduce next image, see a child watching a movie/video online, ask who is missing? Next image shows a parent/guardian present whilst child watches a movie/video online. This again is like the movie theater and having parents/guardians present ensures we’re safe and having fun.</a:t>
            </a:r>
          </a:p>
          <a:p>
            <a:endParaRPr lang="en-IE"/>
          </a:p>
          <a:p>
            <a:endParaRPr lang="en-US"/>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5</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891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t>Playdate scenario, trying to merge physical world and online world in the mind of our young:</a:t>
            </a:r>
          </a:p>
          <a:p>
            <a:pPr>
              <a:defRPr/>
            </a:pPr>
            <a:endParaRPr lang="en-US"/>
          </a:p>
          <a:p>
            <a:pPr>
              <a:defRPr/>
            </a:pPr>
            <a:r>
              <a:rPr lang="en-US"/>
              <a:t>This slides asks the question who likes going on playdates and we ask, who </a:t>
            </a:r>
            <a:r>
              <a:rPr lang="en-US" err="1"/>
              <a:t>organises</a:t>
            </a:r>
            <a:r>
              <a:rPr lang="en-US"/>
              <a:t> playdates for you? Would you go to this house (image 1) and see if there is someone there to play with? Of course not because that house is a strangers house, image 2. </a:t>
            </a:r>
          </a:p>
          <a:p>
            <a:pPr>
              <a:defRPr/>
            </a:pPr>
            <a:endParaRPr lang="en-US"/>
          </a:p>
          <a:p>
            <a:pPr>
              <a:defRPr/>
            </a:pPr>
            <a:r>
              <a:rPr lang="en-US"/>
              <a:t>Show slide 3 to kids playing online, and call out that if anyone online wants to play with you, then like the playdate you tell your parents and they will decide for you, you should never talk to strangers online just like you don’t go on playdates with strangers. Again reinforce the message that parents/guardians are there to ensure we’re safe and having fun.</a:t>
            </a:r>
          </a:p>
        </p:txBody>
      </p:sp>
      <p:sp>
        <p:nvSpPr>
          <p:cNvPr id="4" name="Slide Number Placeholder 3"/>
          <p:cNvSpPr>
            <a:spLocks noGrp="1"/>
          </p:cNvSpPr>
          <p:nvPr>
            <p:ph type="sldNum" sz="quarter" idx="10"/>
          </p:nvPr>
        </p:nvSpPr>
        <p:spPr/>
        <p:txBody>
          <a:bodyPr/>
          <a:lstStyle/>
          <a:p>
            <a:fld id="{A15F23BC-A11C-4520-A18F-B68B3BDFC4E5}" type="slidenum">
              <a:rPr lang="en-US" smtClean="0"/>
              <a:pPr/>
              <a:t>6</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974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close out with the Stop Think Connect when online, just like we spoke about at the beginning with crossing the road.</a:t>
            </a:r>
          </a:p>
          <a:p>
            <a:endParaRPr lang="en-US"/>
          </a:p>
          <a:p>
            <a:r>
              <a:rPr lang="en-US"/>
              <a:t>“If you’re walking down the street and you come to an intersection, what do you do?  You stop of course.  It was drilled into us when we were young, and now we just automatically know to stop, look and listen BEFORE walking across the street.” </a:t>
            </a:r>
            <a:endParaRPr lang="en-US" i="1"/>
          </a:p>
          <a:p>
            <a:endParaRPr lang="en-US" i="1"/>
          </a:p>
          <a:p>
            <a:r>
              <a:rPr lang="en-US"/>
              <a:t>“The same rule applies when you’re going on the internet—you need to </a:t>
            </a:r>
          </a:p>
          <a:p>
            <a:r>
              <a:rPr lang="en-US"/>
              <a:t>STOP    </a:t>
            </a:r>
          </a:p>
          <a:p>
            <a:r>
              <a:rPr lang="en-US" i="1"/>
              <a:t>&lt;click once&gt;  </a:t>
            </a:r>
          </a:p>
          <a:p>
            <a:r>
              <a:rPr lang="en-US"/>
              <a:t>And THINK</a:t>
            </a:r>
          </a:p>
          <a:p>
            <a:r>
              <a:rPr lang="en-US" i="1"/>
              <a:t>&lt;click once&gt;</a:t>
            </a:r>
          </a:p>
          <a:p>
            <a:r>
              <a:rPr lang="en-US" i="1"/>
              <a:t> </a:t>
            </a:r>
            <a:r>
              <a:rPr lang="en-US"/>
              <a:t>before you CONNECT.”</a:t>
            </a:r>
          </a:p>
          <a:p>
            <a:endParaRPr lang="en-US" i="1"/>
          </a:p>
          <a:p>
            <a:r>
              <a:rPr lang="en-US" i="1"/>
              <a:t>This is the main motto of the presentation</a:t>
            </a:r>
            <a:r>
              <a:rPr lang="en-US" i="1" baseline="0"/>
              <a:t> and is repeated again at the end. </a:t>
            </a:r>
            <a:endParaRPr lang="en-US" i="1"/>
          </a:p>
          <a:p>
            <a:endParaRPr lang="en-US"/>
          </a:p>
        </p:txBody>
      </p:sp>
      <p:sp>
        <p:nvSpPr>
          <p:cNvPr id="4" name="Slide Number Placeholder 3"/>
          <p:cNvSpPr>
            <a:spLocks noGrp="1"/>
          </p:cNvSpPr>
          <p:nvPr>
            <p:ph type="sldNum" sz="quarter" idx="10"/>
          </p:nvPr>
        </p:nvSpPr>
        <p:spPr/>
        <p:txBody>
          <a:bodyPr/>
          <a:lstStyle/>
          <a:p>
            <a:fld id="{A15F23BC-A11C-4520-A18F-B68B3BDFC4E5}" type="slidenum">
              <a:rPr lang="en-US" smtClean="0"/>
              <a:pPr/>
              <a:t>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211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a:p>
        </p:txBody>
      </p:sp>
      <p:sp>
        <p:nvSpPr>
          <p:cNvPr id="4" name="Slide Number Placeholder 3"/>
          <p:cNvSpPr>
            <a:spLocks noGrp="1"/>
          </p:cNvSpPr>
          <p:nvPr>
            <p:ph type="sldNum" sz="quarter" idx="10"/>
          </p:nvPr>
        </p:nvSpPr>
        <p:spPr/>
        <p:txBody>
          <a:bodyPr/>
          <a:lstStyle/>
          <a:p>
            <a:fld id="{A15F23BC-A11C-4520-A18F-B68B3BDFC4E5}" type="slidenum">
              <a:rPr lang="en-US" smtClean="0"/>
              <a:pPr/>
              <a:t>8</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00409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rh Shield">
    <p:bg>
      <p:bgPr>
        <a:solidFill>
          <a:schemeClr val="bg2"/>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1"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1: </a:t>
            </a:r>
            <a:br>
              <a:rPr lang="en-US"/>
            </a:br>
            <a:r>
              <a:rPr lang="en-US"/>
              <a:t>use up to two lines</a:t>
            </a:r>
          </a:p>
        </p:txBody>
      </p:sp>
      <p:sp>
        <p:nvSpPr>
          <p:cNvPr id="12" name="Text Placeholder 11"/>
          <p:cNvSpPr>
            <a:spLocks noGrp="1"/>
          </p:cNvSpPr>
          <p:nvPr>
            <p:ph type="body" sz="quarter" idx="14" hasCustomPrompt="1"/>
          </p:nvPr>
        </p:nvSpPr>
        <p:spPr>
          <a:xfrm>
            <a:off x="468918"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3" name="Text Placeholder 14"/>
          <p:cNvSpPr>
            <a:spLocks noGrp="1"/>
          </p:cNvSpPr>
          <p:nvPr>
            <p:ph type="body" sz="quarter" idx="15"/>
          </p:nvPr>
        </p:nvSpPr>
        <p:spPr>
          <a:xfrm>
            <a:off x="468919" y="4262929"/>
            <a:ext cx="4103082"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45" name="Group 4"/>
          <p:cNvGrpSpPr>
            <a:grpSpLocks noChangeAspect="1"/>
          </p:cNvGrpSpPr>
          <p:nvPr userDrawn="1"/>
        </p:nvGrpSpPr>
        <p:grpSpPr bwMode="auto">
          <a:xfrm>
            <a:off x="438447" y="484741"/>
            <a:ext cx="1751645" cy="490219"/>
            <a:chOff x="221" y="738"/>
            <a:chExt cx="2026" cy="567"/>
          </a:xfrm>
          <a:solidFill>
            <a:schemeClr val="bg1"/>
          </a:solidFill>
        </p:grpSpPr>
        <p:sp>
          <p:nvSpPr>
            <p:cNvPr id="46"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7"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8"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49"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0"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1"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2"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3"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4"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5"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6"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7"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8"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59"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0"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1"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2"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3"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4"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5"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6"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7"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8"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69"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0"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1"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72"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pic>
        <p:nvPicPr>
          <p:cNvPr id="39" name="Picture 38"/>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396114322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6662916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59634031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2727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mn-lt"/>
                <a:ea typeface="Arial" charset="0"/>
                <a:cs typeface="Arial"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3886198" y="801688"/>
            <a:ext cx="4801899"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3886198"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3886198"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Arial" charset="0"/>
                <a:ea typeface="Arial" charset="0"/>
                <a:cs typeface="Arial" charset="0"/>
              </a:defRPr>
            </a:lvl1pPr>
            <a:lvl2pPr marL="0" indent="0">
              <a:buNone/>
              <a:defRPr/>
            </a:lvl2pPr>
          </a:lstStyle>
          <a:p>
            <a:pPr lvl="0"/>
            <a:r>
              <a:rPr lang="en-US"/>
              <a:t>Edit Master text styles</a:t>
            </a:r>
          </a:p>
        </p:txBody>
      </p:sp>
      <p:sp>
        <p:nvSpPr>
          <p:cNvPr id="14" name="Title Placeholder 1"/>
          <p:cNvSpPr>
            <a:spLocks noGrp="1"/>
          </p:cNvSpPr>
          <p:nvPr>
            <p:ph type="title"/>
          </p:nvPr>
        </p:nvSpPr>
        <p:spPr>
          <a:xfrm>
            <a:off x="3886198" y="372253"/>
            <a:ext cx="4801900"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2122802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5559425" y="0"/>
            <a:ext cx="3584575"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sp>
        <p:nvSpPr>
          <p:cNvPr id="9" name="Text Placeholder 8"/>
          <p:cNvSpPr>
            <a:spLocks noGrp="1"/>
          </p:cNvSpPr>
          <p:nvPr>
            <p:ph type="body" sz="quarter" idx="14"/>
          </p:nvPr>
        </p:nvSpPr>
        <p:spPr>
          <a:xfrm>
            <a:off x="457200" y="801688"/>
            <a:ext cx="4801899"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Content Placeholder 3"/>
          <p:cNvSpPr>
            <a:spLocks noGrp="1"/>
          </p:cNvSpPr>
          <p:nvPr>
            <p:ph sz="half" idx="2"/>
          </p:nvPr>
        </p:nvSpPr>
        <p:spPr>
          <a:xfrm>
            <a:off x="457200" y="1185863"/>
            <a:ext cx="480060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5"/>
          </p:nvPr>
        </p:nvSpPr>
        <p:spPr>
          <a:xfrm>
            <a:off x="457200" y="4738254"/>
            <a:ext cx="4800602"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8" name="Title Placeholder 1"/>
          <p:cNvSpPr>
            <a:spLocks noGrp="1"/>
          </p:cNvSpPr>
          <p:nvPr>
            <p:ph type="title"/>
          </p:nvPr>
        </p:nvSpPr>
        <p:spPr>
          <a:xfrm>
            <a:off x="457200" y="372253"/>
            <a:ext cx="4800602"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843631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Half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2647950"/>
            <a:ext cx="9144000" cy="249555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10"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b="0" i="0" kern="1200" baseline="0" dirty="0" smtClean="0">
                <a:solidFill>
                  <a:schemeClr val="tx1"/>
                </a:solidFill>
                <a:latin typeface="+mn-lt"/>
                <a:ea typeface="Arial" charset="0"/>
                <a:cs typeface="Arial" charset="0"/>
              </a:defRPr>
            </a:lvl1pPr>
            <a:lvl2pPr marL="0" indent="0">
              <a:buNone/>
              <a:defRPr/>
            </a:lvl2pPr>
          </a:lstStyle>
          <a:p>
            <a:pPr lvl="0"/>
            <a:r>
              <a:rPr lang="en-US"/>
              <a:t>Edit Master text styles</a:t>
            </a:r>
          </a:p>
        </p:txBody>
      </p:sp>
      <p:sp>
        <p:nvSpPr>
          <p:cNvPr id="11" name="Content Placeholder 2"/>
          <p:cNvSpPr>
            <a:spLocks noGrp="1"/>
          </p:cNvSpPr>
          <p:nvPr>
            <p:ph sz="half" idx="1"/>
          </p:nvPr>
        </p:nvSpPr>
        <p:spPr>
          <a:xfrm>
            <a:off x="4572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4800600" y="1185863"/>
            <a:ext cx="3886200" cy="13858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5677252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ull Bleed Image with Titl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525692"/>
            <a:ext cx="9144000" cy="3617808"/>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
        <p:nvSpPr>
          <p:cNvPr id="6"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31654534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9144000"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dirty="0" smtClean="0">
                <a:solidFill>
                  <a:srgbClr val="C01818"/>
                </a:solidFill>
              </a:defRPr>
            </a:lvl1pPr>
          </a:lstStyle>
          <a:p>
            <a:r>
              <a:rPr lang="en-US"/>
              <a:t>Drag picture to placeholder or click icon to add. You must use a full bleed image to fill this entire space.</a:t>
            </a:r>
          </a:p>
        </p:txBody>
      </p:sp>
    </p:spTree>
    <p:extLst>
      <p:ext uri="{BB962C8B-B14F-4D97-AF65-F5344CB8AC3E}">
        <p14:creationId xmlns:p14="http://schemas.microsoft.com/office/powerpoint/2010/main" val="23712370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1">
    <p:bg>
      <p:bgPr>
        <a:solidFill>
          <a:schemeClr val="bg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58155" y="1283135"/>
            <a:ext cx="1577754" cy="2577230"/>
            <a:chOff x="458155" y="1281105"/>
            <a:chExt cx="1577754" cy="2577230"/>
          </a:xfrm>
        </p:grpSpPr>
        <p:cxnSp>
          <p:nvCxnSpPr>
            <p:cNvPr id="9" name="Straight Connector 8"/>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 Placeholder 10"/>
          <p:cNvSpPr>
            <a:spLocks noGrp="1"/>
          </p:cNvSpPr>
          <p:nvPr>
            <p:ph type="body" sz="quarter" idx="10"/>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2" name="Text Placeholder 10"/>
          <p:cNvSpPr>
            <a:spLocks noGrp="1"/>
          </p:cNvSpPr>
          <p:nvPr>
            <p:ph type="body" sz="quarter" idx="11"/>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37269673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userDrawn="1"/>
        </p:nvGrpSpPr>
        <p:grpSpPr>
          <a:xfrm>
            <a:off x="457199" y="1295408"/>
            <a:ext cx="1577754" cy="2577230"/>
            <a:chOff x="458155" y="1281105"/>
            <a:chExt cx="1577754" cy="2577230"/>
          </a:xfrm>
        </p:grpSpPr>
        <p:cxnSp>
          <p:nvCxnSpPr>
            <p:cNvPr id="4" name="Straight Connector 3"/>
            <p:cNvCxnSpPr/>
            <p:nvPr userDrawn="1"/>
          </p:nvCxnSpPr>
          <p:spPr>
            <a:xfrm>
              <a:off x="458155"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458155" y="12811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grpSp>
      <p:sp>
        <p:nvSpPr>
          <p:cNvPr id="6"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7"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5581728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459850" y="4150657"/>
            <a:ext cx="3647141"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451669"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6" name="Text Placeholder 3"/>
          <p:cNvSpPr>
            <a:spLocks noGrp="1"/>
          </p:cNvSpPr>
          <p:nvPr>
            <p:ph type="body" sz="quarter" idx="13" hasCustomPrompt="1"/>
          </p:nvPr>
        </p:nvSpPr>
        <p:spPr>
          <a:xfrm>
            <a:off x="468918" y="2018812"/>
            <a:ext cx="4103082" cy="953553"/>
          </a:xfrm>
        </p:spPr>
        <p:txBody>
          <a:bodyPr bIns="0" anchor="b"/>
          <a:lstStyle>
            <a:lvl1pPr>
              <a:lnSpc>
                <a:spcPct val="95000"/>
              </a:lnSpc>
              <a:defRPr sz="300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2: </a:t>
            </a:r>
            <a:br>
              <a:rPr lang="en-US"/>
            </a:br>
            <a:r>
              <a:rPr lang="en-US"/>
              <a:t>use up to two lines</a:t>
            </a:r>
          </a:p>
        </p:txBody>
      </p:sp>
      <p:sp>
        <p:nvSpPr>
          <p:cNvPr id="7" name="Text Placeholder 11"/>
          <p:cNvSpPr>
            <a:spLocks noGrp="1"/>
          </p:cNvSpPr>
          <p:nvPr>
            <p:ph type="body" sz="quarter" idx="14" hasCustomPrompt="1"/>
          </p:nvPr>
        </p:nvSpPr>
        <p:spPr>
          <a:xfrm>
            <a:off x="468918" y="3165636"/>
            <a:ext cx="3197272" cy="226493"/>
          </a:xfrm>
        </p:spPr>
        <p:txBody>
          <a:bodyPr/>
          <a:lstStyle>
            <a:lvl1pPr>
              <a:defRPr sz="140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8" name="Text Placeholder 14"/>
          <p:cNvSpPr>
            <a:spLocks noGrp="1"/>
          </p:cNvSpPr>
          <p:nvPr>
            <p:ph type="body" sz="quarter" idx="15"/>
          </p:nvPr>
        </p:nvSpPr>
        <p:spPr>
          <a:xfrm>
            <a:off x="468919" y="4262929"/>
            <a:ext cx="4103082" cy="226232"/>
          </a:xfrm>
        </p:spPr>
        <p:txBody>
          <a:bodyPr/>
          <a:lstStyle>
            <a:lvl1pPr>
              <a:defRPr sz="140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0"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1"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37" name="Rectangle 36"/>
          <p:cNvSpPr/>
          <p:nvPr userDrawn="1"/>
        </p:nvSpPr>
        <p:spPr>
          <a:xfrm>
            <a:off x="604069" y="4929995"/>
            <a:ext cx="3572891" cy="123111"/>
          </a:xfrm>
          <a:prstGeom prst="rect">
            <a:avLst/>
          </a:prstGeom>
        </p:spPr>
        <p:txBody>
          <a:bodyPr wrap="square" lIns="0" tIns="0" rIns="0" bIns="0" anchor="ctr">
            <a:spAutoFit/>
          </a:bodyPr>
          <a:lstStyle/>
          <a:p>
            <a:r>
              <a:rPr lang="en-US" sz="800">
                <a:solidFill>
                  <a:srgbClr val="53565A"/>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pic>
        <p:nvPicPr>
          <p:cNvPr id="38" name="Picture 37"/>
          <p:cNvPicPr>
            <a:picLocks noChangeAspect="1"/>
          </p:cNvPicPr>
          <p:nvPr userDrawn="1"/>
        </p:nvPicPr>
        <p:blipFill rotWithShape="1">
          <a:blip r:embed="rId2">
            <a:extLst>
              <a:ext uri="{28A0092B-C50C-407E-A947-70E740481C1C}">
                <a14:useLocalDpi xmlns:a14="http://schemas.microsoft.com/office/drawing/2010/main" val="0"/>
              </a:ext>
            </a:extLst>
          </a:blip>
          <a:srcRect r="14361"/>
          <a:stretch/>
        </p:blipFill>
        <p:spPr>
          <a:xfrm>
            <a:off x="5623437" y="261647"/>
            <a:ext cx="3520563" cy="4726537"/>
          </a:xfrm>
          <a:prstGeom prst="rect">
            <a:avLst/>
          </a:prstGeom>
        </p:spPr>
      </p:pic>
    </p:spTree>
    <p:extLst>
      <p:ext uri="{BB962C8B-B14F-4D97-AF65-F5344CB8AC3E}">
        <p14:creationId xmlns:p14="http://schemas.microsoft.com/office/powerpoint/2010/main" val="2579649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grpSp>
        <p:nvGrpSpPr>
          <p:cNvPr id="7" name="Group 6"/>
          <p:cNvGrpSpPr/>
          <p:nvPr userDrawn="1"/>
        </p:nvGrpSpPr>
        <p:grpSpPr>
          <a:xfrm>
            <a:off x="458155" y="1283135"/>
            <a:ext cx="1577754" cy="2577230"/>
            <a:chOff x="458155" y="1281105"/>
            <a:chExt cx="1577754" cy="2577230"/>
          </a:xfrm>
        </p:grpSpPr>
        <p:cxnSp>
          <p:nvCxnSpPr>
            <p:cNvPr id="8" name="Straight Connector 7"/>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b="0" i="0" kern="1200" dirty="0" smtClean="0">
                <a:solidFill>
                  <a:schemeClr val="bg1"/>
                </a:solidFill>
                <a:latin typeface="+mj-lt"/>
                <a:ea typeface="Arial" charset="0"/>
                <a:cs typeface="Arial" charset="0"/>
              </a:defRPr>
            </a:lvl1pPr>
            <a:lvl2pPr marL="0" indent="0">
              <a:buNone/>
              <a:defRPr/>
            </a:lvl2pPr>
          </a:lstStyle>
          <a:p>
            <a:pPr lvl="0"/>
            <a:r>
              <a:rPr lang="en-US"/>
              <a:t>Edit Master text styles</a:t>
            </a:r>
          </a:p>
        </p:txBody>
      </p:sp>
      <p:sp>
        <p:nvSpPr>
          <p:cNvPr id="11"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7462955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Brea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userDrawn="1"/>
        </p:nvGrpSpPr>
        <p:grpSpPr>
          <a:xfrm>
            <a:off x="458155" y="1283135"/>
            <a:ext cx="1577754" cy="2577230"/>
            <a:chOff x="458155" y="1281105"/>
            <a:chExt cx="1577754" cy="2577230"/>
          </a:xfrm>
        </p:grpSpPr>
        <p:cxnSp>
          <p:nvCxnSpPr>
            <p:cNvPr id="10" name="Straight Connector 9"/>
            <p:cNvCxnSpPr/>
            <p:nvPr userDrawn="1"/>
          </p:nvCxnSpPr>
          <p:spPr>
            <a:xfrm>
              <a:off x="458155"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8155" y="12811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 Placeholder 10"/>
          <p:cNvSpPr>
            <a:spLocks noGrp="1"/>
          </p:cNvSpPr>
          <p:nvPr>
            <p:ph type="body" sz="quarter" idx="12"/>
          </p:nvPr>
        </p:nvSpPr>
        <p:spPr>
          <a:xfrm>
            <a:off x="457199" y="1718309"/>
            <a:ext cx="7132881" cy="1042773"/>
          </a:xfrm>
        </p:spPr>
        <p:txBody>
          <a:bodyPr anchor="b">
            <a:noAutofit/>
          </a:bodyPr>
          <a:lstStyle>
            <a:lvl1pPr marL="0" algn="l"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6" name="Text Placeholder 10"/>
          <p:cNvSpPr>
            <a:spLocks noGrp="1"/>
          </p:cNvSpPr>
          <p:nvPr>
            <p:ph type="body" sz="quarter" idx="13"/>
          </p:nvPr>
        </p:nvSpPr>
        <p:spPr>
          <a:xfrm>
            <a:off x="457199" y="2806605"/>
            <a:ext cx="4114801" cy="553676"/>
          </a:xfrm>
        </p:spPr>
        <p:txBody>
          <a:bodyPr anchor="t">
            <a:noAutofit/>
          </a:bodyPr>
          <a:lstStyle>
            <a:lvl1pPr marL="0" algn="l"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9260712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Option 1">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10" name="Straight Connector 9"/>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99230725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1979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5646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kern="1200" dirty="0" smtClean="0">
                <a:solidFill>
                  <a:srgbClr val="C00000"/>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
        <p:nvSpPr>
          <p:cNvPr id="6"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284152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11" name="Straight Connector 10"/>
          <p:cNvCxnSpPr/>
          <p:nvPr userDrawn="1"/>
        </p:nvCxnSpPr>
        <p:spPr>
          <a:xfrm>
            <a:off x="3783123" y="31979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783123" y="5646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372953" y="1696604"/>
            <a:ext cx="4398096" cy="369332"/>
          </a:xfrm>
        </p:spPr>
        <p:txBody>
          <a:bodyPr wrap="square" anchor="ctr">
            <a:spAutoFit/>
          </a:bodyPr>
          <a:lstStyle>
            <a:lvl1pPr marL="0" algn="ctr" defTabSz="914362" rtl="0" eaLnBrk="1" latinLnBrk="0" hangingPunct="1">
              <a:lnSpc>
                <a:spcPct val="100000"/>
              </a:lnSpc>
              <a:spcBef>
                <a:spcPct val="0"/>
              </a:spcBef>
              <a:buNone/>
              <a:defRPr lang="en-US" sz="24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
        <p:nvSpPr>
          <p:cNvPr id="13" name="Text Placeholder 3"/>
          <p:cNvSpPr>
            <a:spLocks noGrp="1"/>
          </p:cNvSpPr>
          <p:nvPr>
            <p:ph type="body" sz="quarter" idx="13" hasCustomPrompt="1"/>
          </p:nvPr>
        </p:nvSpPr>
        <p:spPr>
          <a:xfrm>
            <a:off x="2642394" y="3483407"/>
            <a:ext cx="3859213" cy="430887"/>
          </a:xfrm>
        </p:spPr>
        <p:txBody>
          <a:bodyPr anchor="ctr">
            <a:spAutoFit/>
          </a:bodyPr>
          <a:lstStyle>
            <a:lvl1pPr marL="0" algn="ctr" defTabSz="914362" rtl="0" eaLnBrk="1" latinLnBrk="0" hangingPunct="1">
              <a:lnSpc>
                <a:spcPct val="100000"/>
              </a:lnSpc>
              <a:spcBef>
                <a:spcPct val="0"/>
              </a:spcBef>
              <a:buNone/>
              <a:defRPr lang="en-US" sz="1400" b="0" i="0" kern="1200" dirty="0" smtClean="0">
                <a:solidFill>
                  <a:schemeClr val="bg1"/>
                </a:solidFill>
                <a:latin typeface="+mn-lt"/>
                <a:ea typeface="Arial" charset="0"/>
                <a:cs typeface="Arial" charset="0"/>
              </a:defRPr>
            </a:lvl1pPr>
            <a:lvl2pPr marL="0" indent="0">
              <a:buNone/>
              <a:defRPr/>
            </a:lvl2pPr>
          </a:lstStyle>
          <a:p>
            <a:pPr lvl="0"/>
            <a:r>
              <a:rPr lang="en-US"/>
              <a:t>Author</a:t>
            </a:r>
          </a:p>
          <a:p>
            <a:pPr lvl="0"/>
            <a:r>
              <a:rPr lang="en-US"/>
              <a:t>Title</a:t>
            </a:r>
          </a:p>
        </p:txBody>
      </p:sp>
    </p:spTree>
    <p:extLst>
      <p:ext uri="{BB962C8B-B14F-4D97-AF65-F5344CB8AC3E}">
        <p14:creationId xmlns:p14="http://schemas.microsoft.com/office/powerpoint/2010/main" val="411296510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g Idea 2">
    <p:bg>
      <p:bgPr>
        <a:gradFill>
          <a:gsLst>
            <a:gs pos="38000">
              <a:schemeClr val="bg2"/>
            </a:gs>
            <a:gs pos="0">
              <a:srgbClr val="DA1C1C"/>
            </a:gs>
            <a:gs pos="100000">
              <a:schemeClr val="tx2"/>
            </a:gs>
          </a:gsLst>
          <a:path path="circle">
            <a:fillToRect l="50000" t="50000" r="50000" b="50000"/>
          </a:path>
        </a:gradFill>
        <a:effectLst/>
      </p:bgPr>
    </p:bg>
    <p:spTree>
      <p:nvGrpSpPr>
        <p:cNvPr id="1" name=""/>
        <p:cNvGrpSpPr/>
        <p:nvPr/>
      </p:nvGrpSpPr>
      <p:grpSpPr>
        <a:xfrm>
          <a:off x="0" y="0"/>
          <a:ext cx="0" cy="0"/>
          <a:chOff x="0" y="0"/>
          <a:chExt cx="0" cy="0"/>
        </a:xfrm>
      </p:grpSpPr>
      <p:sp>
        <p:nvSpPr>
          <p:cNvPr id="5" name="Date Placeholder 4"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6" name="Footer Placeholder 5"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solidFill>
                  <a:schemeClr val="bg2"/>
                </a:solidFill>
                <a:latin typeface="Intel Clear"/>
              </a:defRPr>
            </a:lvl1pPr>
          </a:lstStyle>
          <a:p>
            <a:endParaRPr lang="en-US"/>
          </a:p>
        </p:txBody>
      </p:sp>
      <p:cxnSp>
        <p:nvCxnSpPr>
          <p:cNvPr id="8" name="Straight Connector 7"/>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b="0" i="0" kern="1200" dirty="0" smtClean="0">
                <a:solidFill>
                  <a:schemeClr val="bg1"/>
                </a:solidFill>
                <a:latin typeface="+mn-lt"/>
                <a:ea typeface="Arial" charset="0"/>
                <a:cs typeface="Arial" charset="0"/>
              </a:defRPr>
            </a:lvl1pPr>
            <a:lvl2pPr marL="0" indent="0">
              <a:buNone/>
              <a:defRPr/>
            </a:lvl2pPr>
          </a:lstStyle>
          <a:p>
            <a:pPr lvl="0"/>
            <a:r>
              <a:rPr lang="en-US"/>
              <a:t>30pt Text</a:t>
            </a:r>
          </a:p>
        </p:txBody>
      </p:sp>
    </p:spTree>
    <p:extLst>
      <p:ext uri="{BB962C8B-B14F-4D97-AF65-F5344CB8AC3E}">
        <p14:creationId xmlns:p14="http://schemas.microsoft.com/office/powerpoint/2010/main" val="1141331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3783123" y="385833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783123" y="1225005"/>
            <a:ext cx="1577754" cy="0"/>
          </a:xfrm>
          <a:prstGeom prst="line">
            <a:avLst/>
          </a:prstGeom>
          <a:ln>
            <a:solidFill>
              <a:srgbClr val="53565A"/>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516456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g Ide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2078667" y="0"/>
            <a:ext cx="4986666" cy="5143500"/>
          </a:xfrm>
          <a:prstGeom prst="rect">
            <a:avLst/>
          </a:prstGeom>
          <a:solidFill>
            <a:srgbClr val="75160D">
              <a:alpha val="69804"/>
            </a:srgb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cxnSp>
        <p:nvCxnSpPr>
          <p:cNvPr id="4" name="Straight Connector 3"/>
          <p:cNvCxnSpPr/>
          <p:nvPr userDrawn="1"/>
        </p:nvCxnSpPr>
        <p:spPr>
          <a:xfrm>
            <a:off x="3783123" y="385833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3783123" y="1225005"/>
            <a:ext cx="15777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a:spLocks noGrp="1"/>
          </p:cNvSpPr>
          <p:nvPr>
            <p:ph type="body" sz="quarter" idx="12" hasCustomPrompt="1"/>
          </p:nvPr>
        </p:nvSpPr>
        <p:spPr>
          <a:xfrm>
            <a:off x="2642394" y="2340918"/>
            <a:ext cx="3859213" cy="461665"/>
          </a:xfrm>
        </p:spPr>
        <p:txBody>
          <a:bodyPr anchor="ctr">
            <a:spAutoFit/>
          </a:bodyPr>
          <a:lstStyle>
            <a:lvl1pPr marL="0" algn="ctr" defTabSz="914362" rtl="0" eaLnBrk="1" latinLnBrk="0" hangingPunct="1">
              <a:lnSpc>
                <a:spcPct val="100000"/>
              </a:lnSpc>
              <a:spcBef>
                <a:spcPct val="0"/>
              </a:spcBef>
              <a:buNone/>
              <a:defRPr lang="en-US" sz="3000"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30pt Text</a:t>
            </a:r>
          </a:p>
        </p:txBody>
      </p:sp>
    </p:spTree>
    <p:extLst>
      <p:ext uri="{BB962C8B-B14F-4D97-AF65-F5344CB8AC3E}">
        <p14:creationId xmlns:p14="http://schemas.microsoft.com/office/powerpoint/2010/main" val="14512130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pen/Close 1">
    <p:bg>
      <p:bgPr>
        <a:solidFill>
          <a:schemeClr val="bg1"/>
        </a:solidFill>
        <a:effectLst/>
      </p:bgPr>
    </p:bg>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453892" y="4869756"/>
            <a:ext cx="822595" cy="154577"/>
          </a:xfrm>
          <a:prstGeom prst="rect">
            <a:avLst/>
          </a:prstGeom>
        </p:spPr>
        <p:txBody>
          <a:bodyPr lIns="91436" tIns="45718" rIns="91436" bIns="45718"/>
          <a:lstStyle>
            <a:lvl1pPr>
              <a:defRPr>
                <a:solidFill>
                  <a:schemeClr val="bg2"/>
                </a:solidFill>
                <a:latin typeface="Intel Clear"/>
              </a:defRPr>
            </a:lvl1pPr>
          </a:lstStyle>
          <a:p>
            <a:r>
              <a:rPr lang="en-US"/>
              <a:t>4/21/2014</a:t>
            </a:r>
          </a:p>
        </p:txBody>
      </p:sp>
      <p:sp>
        <p:nvSpPr>
          <p:cNvPr id="3" name="Footer Placeholder 2" hidden="1"/>
          <p:cNvSpPr>
            <a:spLocks noGrp="1"/>
          </p:cNvSpPr>
          <p:nvPr>
            <p:ph type="ftr" sz="quarter" idx="11"/>
          </p:nvPr>
        </p:nvSpPr>
        <p:spPr>
          <a:xfrm>
            <a:off x="3097923" y="4869756"/>
            <a:ext cx="2940147" cy="154577"/>
          </a:xfrm>
          <a:prstGeom prst="rect">
            <a:avLst/>
          </a:prstGeom>
        </p:spPr>
        <p:txBody>
          <a:bodyPr lIns="91436" tIns="45718" rIns="91436" bIns="45718"/>
          <a:lstStyle>
            <a:lvl1pPr>
              <a:defRPr>
                <a:latin typeface="Intel Clear"/>
              </a:defRPr>
            </a:lvl1pPr>
          </a:lstStyle>
          <a:p>
            <a:endParaRPr lang="en-US"/>
          </a:p>
        </p:txBody>
      </p:sp>
      <p:sp>
        <p:nvSpPr>
          <p:cNvPr id="4" name="Slide Number Placeholder 3" hidden="1"/>
          <p:cNvSpPr>
            <a:spLocks noGrp="1"/>
          </p:cNvSpPr>
          <p:nvPr>
            <p:ph type="sldNum" sz="quarter" idx="12"/>
          </p:nvPr>
        </p:nvSpPr>
        <p:spPr>
          <a:xfrm>
            <a:off x="8760612" y="4869757"/>
            <a:ext cx="230989" cy="154577"/>
          </a:xfrm>
          <a:prstGeom prst="rect">
            <a:avLst/>
          </a:prstGeom>
        </p:spPr>
        <p:txBody>
          <a:bodyPr/>
          <a:lstStyle>
            <a:lvl1pPr>
              <a:defRPr>
                <a:latin typeface="Intel Clear"/>
              </a:defRPr>
            </a:lvl1pPr>
          </a:lstStyle>
          <a:p>
            <a:fld id="{EEB8B06D-99A5-468B-806E-293788FE9637}" type="slidenum">
              <a:rPr lang="en-US" smtClean="0"/>
              <a:pPr/>
              <a:t>‹#›</a:t>
            </a:fld>
            <a:endParaRPr lang="en-US"/>
          </a:p>
        </p:txBody>
      </p:sp>
      <p:cxnSp>
        <p:nvCxnSpPr>
          <p:cNvPr id="5" name="Straight Connector 4" hidden="1"/>
          <p:cNvCxnSpPr/>
          <p:nvPr userDrawn="1"/>
        </p:nvCxnSpPr>
        <p:spPr>
          <a:xfrm>
            <a:off x="8686800" y="4872032"/>
            <a:ext cx="0" cy="152400"/>
          </a:xfrm>
          <a:prstGeom prst="line">
            <a:avLst/>
          </a:prstGeom>
          <a:ln w="63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 name="Picture 2" hidden="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7536" y="4828032"/>
            <a:ext cx="886404" cy="24688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4"/>
          <p:cNvGrpSpPr>
            <a:grpSpLocks noChangeAspect="1"/>
          </p:cNvGrpSpPr>
          <p:nvPr userDrawn="1"/>
        </p:nvGrpSpPr>
        <p:grpSpPr bwMode="auto">
          <a:xfrm>
            <a:off x="2570510" y="1977656"/>
            <a:ext cx="4006237" cy="1121194"/>
            <a:chOff x="221" y="738"/>
            <a:chExt cx="2026" cy="567"/>
          </a:xfrm>
        </p:grpSpPr>
        <p:sp>
          <p:nvSpPr>
            <p:cNvPr id="13"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5"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
        <p:nvSpPr>
          <p:cNvPr id="41"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McAfee, the McAfee logo and [insert &lt;other relevant McAfee Names&gt;] are trademarks or registered trademarks of McAfee LLC or its subsidiaries in the U.S. and/or other countries.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rgbClr val="53565A"/>
                </a:solidFill>
                <a:latin typeface="Open Sans" panose="020B0606030504020204" pitchFamily="34" charset="0"/>
                <a:ea typeface="Open Sans" panose="020B0606030504020204" pitchFamily="34" charset="0"/>
                <a:cs typeface="Open Sans" panose="020B0606030504020204" pitchFamily="34" charset="0"/>
              </a:rPr>
              <a:t>Copyright © 2017 McAfee LLC.</a:t>
            </a:r>
          </a:p>
        </p:txBody>
      </p:sp>
    </p:spTree>
    <p:extLst>
      <p:ext uri="{BB962C8B-B14F-4D97-AF65-F5344CB8AC3E}">
        <p14:creationId xmlns:p14="http://schemas.microsoft.com/office/powerpoint/2010/main" val="32358052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Open/Close 2">
    <p:bg>
      <p:bgPr>
        <a:solidFill>
          <a:schemeClr val="bg2"/>
        </a:solidFill>
        <a:effectLst/>
      </p:bgPr>
    </p:bg>
    <p:spTree>
      <p:nvGrpSpPr>
        <p:cNvPr id="1" name=""/>
        <p:cNvGrpSpPr/>
        <p:nvPr/>
      </p:nvGrpSpPr>
      <p:grpSpPr>
        <a:xfrm>
          <a:off x="0" y="0"/>
          <a:ext cx="0" cy="0"/>
          <a:chOff x="0" y="0"/>
          <a:chExt cx="0" cy="0"/>
        </a:xfrm>
      </p:grpSpPr>
      <p:sp>
        <p:nvSpPr>
          <p:cNvPr id="4" name="Content Placeholder 2"/>
          <p:cNvSpPr txBox="1">
            <a:spLocks/>
          </p:cNvSpPr>
          <p:nvPr userDrawn="1"/>
        </p:nvSpPr>
        <p:spPr>
          <a:xfrm>
            <a:off x="371876" y="4430121"/>
            <a:ext cx="8354298" cy="575241"/>
          </a:xfrm>
          <a:prstGeom prst="rect">
            <a:avLst/>
          </a:prstGeom>
          <a:noFill/>
        </p:spPr>
        <p:txBody>
          <a:bodyPr anchor="t" anchorCtr="0">
            <a:noAutofit/>
          </a:bodyPr>
          <a:lstStyle>
            <a:lvl1pPr marL="0" indent="0" algn="l" defTabSz="914362" rtl="0" eaLnBrk="1" latinLnBrk="0" hangingPunct="1">
              <a:lnSpc>
                <a:spcPct val="90000"/>
              </a:lnSpc>
              <a:spcBef>
                <a:spcPct val="20000"/>
              </a:spcBef>
              <a:spcAft>
                <a:spcPts val="600"/>
              </a:spcAft>
              <a:buFontTx/>
              <a:buNone/>
              <a:tabLst>
                <a:tab pos="230179" algn="l"/>
              </a:tabLst>
              <a:defRPr sz="1600" kern="1200" baseline="0">
                <a:solidFill>
                  <a:schemeClr val="tx1"/>
                </a:solidFill>
                <a:latin typeface="+mj-lt"/>
                <a:ea typeface="+mn-ea"/>
                <a:cs typeface="+mn-cs"/>
              </a:defRPr>
            </a:lvl1pPr>
            <a:lvl2pPr marL="174618" indent="-174618" algn="l" defTabSz="914362" rtl="0" eaLnBrk="1" latinLnBrk="0" hangingPunct="1">
              <a:lnSpc>
                <a:spcPct val="90000"/>
              </a:lnSpc>
              <a:spcBef>
                <a:spcPct val="20000"/>
              </a:spcBef>
              <a:spcAft>
                <a:spcPts val="600"/>
              </a:spcAft>
              <a:buFont typeface="Arial" panose="020B0604020202020204" pitchFamily="34" charset="0"/>
              <a:buChar char="•"/>
              <a:tabLst>
                <a:tab pos="230179" algn="l"/>
                <a:tab pos="3541566" algn="l"/>
              </a:tabLst>
              <a:defRPr sz="1600" kern="1200">
                <a:solidFill>
                  <a:schemeClr val="tx1"/>
                </a:solidFill>
                <a:latin typeface="+mn-lt"/>
                <a:ea typeface="+mn-ea"/>
                <a:cs typeface="+mn-cs"/>
              </a:defRPr>
            </a:lvl2pPr>
            <a:lvl3pPr marL="403208"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400" kern="1200">
                <a:solidFill>
                  <a:srgbClr val="53565A"/>
                </a:solidFill>
                <a:latin typeface="+mn-lt"/>
                <a:ea typeface="+mn-ea"/>
                <a:cs typeface="+mn-cs"/>
              </a:defRPr>
            </a:lvl3pPr>
            <a:lvl4pPr marL="631799" indent="-174618" algn="l" defTabSz="914362" rtl="0" eaLnBrk="1" latinLnBrk="0" hangingPunct="1">
              <a:lnSpc>
                <a:spcPct val="90000"/>
              </a:lnSpc>
              <a:spcBef>
                <a:spcPct val="20000"/>
              </a:spcBef>
              <a:spcAft>
                <a:spcPts val="300"/>
              </a:spcAft>
              <a:buFont typeface="Arial" panose="020B0604020202020204" pitchFamily="34" charset="0"/>
              <a:buChar char="–"/>
              <a:tabLst>
                <a:tab pos="230179" algn="l"/>
                <a:tab pos="3541566" algn="l"/>
              </a:tabLst>
              <a:defRPr sz="1200" kern="1200">
                <a:solidFill>
                  <a:srgbClr val="53565A"/>
                </a:solidFill>
                <a:latin typeface="+mn-lt"/>
                <a:ea typeface="+mn-ea"/>
                <a:cs typeface="+mn-cs"/>
              </a:defRPr>
            </a:lvl4pPr>
            <a:lvl5pPr marL="860389" indent="-174618" algn="l" defTabSz="914362" rtl="0" eaLnBrk="1" latinLnBrk="0" hangingPunct="1">
              <a:lnSpc>
                <a:spcPct val="90000"/>
              </a:lnSpc>
              <a:spcBef>
                <a:spcPct val="20000"/>
              </a:spcBef>
              <a:spcAft>
                <a:spcPts val="300"/>
              </a:spcAft>
              <a:buFont typeface="Intel Clear" panose="020B0604020203020204" pitchFamily="34" charset="0"/>
              <a:buChar char="–"/>
              <a:tabLst>
                <a:tab pos="230179" algn="l"/>
                <a:tab pos="3541566" algn="l"/>
              </a:tabLst>
              <a:defRPr sz="1200" kern="1200">
                <a:solidFill>
                  <a:srgbClr val="53565A"/>
                </a:solidFill>
                <a:latin typeface="+mn-lt"/>
                <a:ea typeface="+mn-ea"/>
                <a:cs typeface="+mn-cs"/>
              </a:defRPr>
            </a:lvl5pPr>
            <a:lvl6pPr marL="2514495"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76"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57"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38" indent="-228591" algn="l" defTabSz="91436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McAfee, the McAfee logo are trademarks or registered trademarks of McAfee, LLC or its subsidiaries in the U.S. and/or other countries.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Other names and brands may be claimed as the property of others. </a:t>
            </a:r>
          </a:p>
          <a:p>
            <a:pPr>
              <a:lnSpc>
                <a:spcPct val="100000"/>
              </a:lnSpc>
              <a:spcBef>
                <a:spcPts val="0"/>
              </a:spcBef>
              <a:spcAft>
                <a:spcPts val="0"/>
              </a:spcAft>
            </a:pPr>
            <a:r>
              <a:rPr lang="en-US" sz="700">
                <a:solidFill>
                  <a:schemeClr val="bg1"/>
                </a:solidFill>
                <a:latin typeface="Open Sans" panose="020B0606030504020204" pitchFamily="34" charset="0"/>
                <a:ea typeface="Open Sans" panose="020B0606030504020204" pitchFamily="34" charset="0"/>
                <a:cs typeface="Open Sans" panose="020B0606030504020204" pitchFamily="34" charset="0"/>
              </a:rPr>
              <a:t>Copyright © 2018 McAfee, LLC.</a:t>
            </a:r>
          </a:p>
        </p:txBody>
      </p:sp>
      <p:pic>
        <p:nvPicPr>
          <p:cNvPr id="3" name="Picture 2"/>
          <p:cNvPicPr>
            <a:picLocks noChangeAspect="1"/>
          </p:cNvPicPr>
          <p:nvPr userDrawn="1"/>
        </p:nvPicPr>
        <p:blipFill>
          <a:blip r:embed="rId2"/>
          <a:stretch>
            <a:fillRect/>
          </a:stretch>
        </p:blipFill>
        <p:spPr>
          <a:xfrm>
            <a:off x="2570510" y="1977656"/>
            <a:ext cx="3939005" cy="1104365"/>
          </a:xfrm>
          <a:prstGeom prst="rect">
            <a:avLst/>
          </a:prstGeom>
        </p:spPr>
      </p:pic>
    </p:spTree>
    <p:extLst>
      <p:ext uri="{BB962C8B-B14F-4D97-AF65-F5344CB8AC3E}">
        <p14:creationId xmlns:p14="http://schemas.microsoft.com/office/powerpoint/2010/main" val="2868573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2253"/>
            <a:ext cx="8239328" cy="337360"/>
          </a:xfrm>
        </p:spPr>
        <p:txBody>
          <a:bodyPr/>
          <a:lstStyle/>
          <a:p>
            <a:r>
              <a:rPr lang="en-US"/>
              <a:t>Click to edit Master title style</a:t>
            </a:r>
          </a:p>
        </p:txBody>
      </p:sp>
      <p:sp>
        <p:nvSpPr>
          <p:cNvPr id="3" name="Content Placeholder 2"/>
          <p:cNvSpPr>
            <a:spLocks noGrp="1"/>
          </p:cNvSpPr>
          <p:nvPr>
            <p:ph idx="1"/>
          </p:nvPr>
        </p:nvSpPr>
        <p:spPr>
          <a:xfrm>
            <a:off x="457200" y="1185863"/>
            <a:ext cx="8230898" cy="3446860"/>
          </a:xfrm>
          <a:prstGeom prst="rect">
            <a:avLst/>
          </a:prstGeom>
        </p:spPr>
        <p:txBody>
          <a:bodyPr/>
          <a:lstStyle>
            <a:lvl1pPr>
              <a:lnSpc>
                <a:spcPct val="95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0" name="Text Placeholder 8"/>
          <p:cNvSpPr>
            <a:spLocks noGrp="1"/>
          </p:cNvSpPr>
          <p:nvPr>
            <p:ph type="body" sz="quarter" idx="14" hasCustomPrompt="1"/>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13468713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Half Pictur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rPr>
              <a:t>External</a:t>
            </a:r>
            <a:r>
              <a:rPr lang="en-US" sz="800" b="0" i="0" baseline="0">
                <a:solidFill>
                  <a:schemeClr val="bg1"/>
                </a:solidFill>
                <a:latin typeface="Open Sans" panose="020B0606030504020204" pitchFamily="34" charset="0"/>
                <a:ea typeface="Open Sans" panose="020B0606030504020204" pitchFamily="34" charset="0"/>
                <a:cs typeface="Open Sans" panose="020B0606030504020204" pitchFamily="34" charset="0"/>
              </a:rPr>
              <a:t> Facing / Public</a:t>
            </a:r>
            <a:endParaRPr lang="en-US" sz="800" b="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3: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sp>
        <p:nvSpPr>
          <p:cNvPr id="9" name="Picture Placeholder 6"/>
          <p:cNvSpPr>
            <a:spLocks noGrp="1"/>
          </p:cNvSpPr>
          <p:nvPr>
            <p:ph type="pic" sz="quarter" idx="16" hasCustomPrompt="1"/>
          </p:nvPr>
        </p:nvSpPr>
        <p:spPr>
          <a:xfrm>
            <a:off x="4575411" y="0"/>
            <a:ext cx="4568589" cy="5143500"/>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20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 You must use a full bleed image to fill this entire space.</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250183344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459850" y="4150657"/>
            <a:ext cx="36471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52544" y="4777595"/>
            <a:ext cx="3572891" cy="123111"/>
          </a:xfrm>
          <a:prstGeom prst="rect">
            <a:avLst/>
          </a:prstGeom>
        </p:spPr>
        <p:txBody>
          <a:bodyPr wrap="square" lIns="0" tIns="0" rIns="0" bIns="0" anchor="ctr">
            <a:spAutoFit/>
          </a:bodyPr>
          <a:lstStyle/>
          <a:p>
            <a:r>
              <a:rPr lang="en-US" sz="800">
                <a:solidFill>
                  <a:schemeClr val="bg1"/>
                </a:solidFill>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4" name="Text Placeholder 3"/>
          <p:cNvSpPr>
            <a:spLocks noGrp="1"/>
          </p:cNvSpPr>
          <p:nvPr>
            <p:ph type="body" sz="quarter" idx="13" hasCustomPrompt="1"/>
          </p:nvPr>
        </p:nvSpPr>
        <p:spPr>
          <a:xfrm>
            <a:off x="468420" y="2018812"/>
            <a:ext cx="4103580" cy="953553"/>
          </a:xfrm>
        </p:spPr>
        <p:txBody>
          <a:bodyPr bIns="0" anchor="b"/>
          <a:lstStyle>
            <a:lvl1pPr>
              <a:lnSpc>
                <a:spcPct val="95000"/>
              </a:lnSpc>
              <a:defRPr sz="3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Slide Option 4: </a:t>
            </a:r>
            <a:br>
              <a:rPr lang="en-US"/>
            </a:br>
            <a:r>
              <a:rPr lang="en-US"/>
              <a:t>use up to two lines</a:t>
            </a:r>
          </a:p>
        </p:txBody>
      </p:sp>
      <p:sp>
        <p:nvSpPr>
          <p:cNvPr id="12" name="Text Placeholder 11"/>
          <p:cNvSpPr>
            <a:spLocks noGrp="1"/>
          </p:cNvSpPr>
          <p:nvPr>
            <p:ph type="body" sz="quarter" idx="14" hasCustomPrompt="1"/>
          </p:nvPr>
        </p:nvSpPr>
        <p:spPr>
          <a:xfrm>
            <a:off x="468420" y="3165636"/>
            <a:ext cx="3197272" cy="226493"/>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5"/>
          </p:nvPr>
        </p:nvSpPr>
        <p:spPr>
          <a:xfrm>
            <a:off x="468421" y="4262929"/>
            <a:ext cx="4103580" cy="226232"/>
          </a:xfrm>
        </p:spPr>
        <p:txBody>
          <a:bodyPr/>
          <a:lstStyle>
            <a:lvl1pPr>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grpSp>
        <p:nvGrpSpPr>
          <p:cNvPr id="10" name="Group 4"/>
          <p:cNvGrpSpPr>
            <a:grpSpLocks noChangeAspect="1"/>
          </p:cNvGrpSpPr>
          <p:nvPr userDrawn="1"/>
        </p:nvGrpSpPr>
        <p:grpSpPr bwMode="auto">
          <a:xfrm>
            <a:off x="438447" y="484741"/>
            <a:ext cx="1751645" cy="490219"/>
            <a:chOff x="221" y="738"/>
            <a:chExt cx="2026" cy="567"/>
          </a:xfrm>
          <a:solidFill>
            <a:schemeClr val="bg1"/>
          </a:solidFill>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3"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4030013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Full Pictur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3611" t="17020" r="1" b="10130"/>
          <a:stretch/>
        </p:blipFill>
        <p:spPr>
          <a:xfrm flipH="1">
            <a:off x="0" y="0"/>
            <a:ext cx="9144003" cy="5143500"/>
          </a:xfrm>
          <a:prstGeom prst="rect">
            <a:avLst/>
          </a:prstGeom>
        </p:spPr>
      </p:pic>
      <p:cxnSp>
        <p:nvCxnSpPr>
          <p:cNvPr id="4" name="Straight Connector 3"/>
          <p:cNvCxnSpPr/>
          <p:nvPr userDrawn="1"/>
        </p:nvCxnSpPr>
        <p:spPr>
          <a:xfrm>
            <a:off x="431800" y="4150657"/>
            <a:ext cx="3647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441324" y="4777595"/>
            <a:ext cx="3572891" cy="123111"/>
          </a:xfrm>
          <a:prstGeom prst="rect">
            <a:avLst/>
          </a:prstGeom>
        </p:spPr>
        <p:txBody>
          <a:bodyPr wrap="square" lIns="0" tIns="0" rIns="0" bIns="0" anchor="ctr">
            <a:spAutoFit/>
          </a:bodyPr>
          <a:lstStyle/>
          <a:p>
            <a:r>
              <a:rPr lang="en-US" sz="800">
                <a:latin typeface="Open Sans" panose="020B0606030504020204" pitchFamily="34" charset="0"/>
                <a:ea typeface="Open Sans" panose="020B0606030504020204" pitchFamily="34" charset="0"/>
                <a:cs typeface="Open Sans" panose="020B0606030504020204" pitchFamily="34" charset="0"/>
              </a:rPr>
              <a:t>McAfee Confidentiality Language </a:t>
            </a:r>
          </a:p>
        </p:txBody>
      </p:sp>
      <p:sp>
        <p:nvSpPr>
          <p:cNvPr id="10" name="Text Placeholder 9"/>
          <p:cNvSpPr>
            <a:spLocks noGrp="1"/>
          </p:cNvSpPr>
          <p:nvPr>
            <p:ph type="body" sz="quarter" idx="10" hasCustomPrompt="1"/>
          </p:nvPr>
        </p:nvSpPr>
        <p:spPr>
          <a:xfrm>
            <a:off x="465358" y="2018812"/>
            <a:ext cx="4679215" cy="948740"/>
          </a:xfrm>
        </p:spPr>
        <p:txBody>
          <a:bodyPr vert="horz" lIns="0" tIns="0" rIns="0" bIns="0" rtlCol="0" anchor="b">
            <a:noAutofit/>
          </a:bodyPr>
          <a:lstStyle>
            <a:lvl1pPr marL="0" algn="l" defTabSz="914362" rtl="0" eaLnBrk="1" latinLnBrk="0" hangingPunct="1">
              <a:lnSpc>
                <a:spcPct val="95000"/>
              </a:lnSpc>
              <a:spcBef>
                <a:spcPct val="0"/>
              </a:spcBef>
              <a:buNone/>
              <a:defRPr lang="en-US" sz="3000" kern="12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2pPr>
            <a:lvl3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3pPr>
            <a:lvl4pPr marL="0" indent="0" algn="l" defTabSz="914362" rtl="0" eaLnBrk="1" latinLnBrk="0" hangingPunct="1">
              <a:lnSpc>
                <a:spcPts val="3400"/>
              </a:lnSpc>
              <a:spcBef>
                <a:spcPct val="0"/>
              </a:spcBef>
              <a:buNone/>
              <a:defRPr lang="en-US" sz="3000" kern="1200" dirty="0" smtClean="0">
                <a:solidFill>
                  <a:schemeClr val="bg2"/>
                </a:solidFill>
                <a:latin typeface="Open Sans Regular" charset="0"/>
                <a:ea typeface="Open Sans" charset="0"/>
                <a:cs typeface="Open Sans" charset="0"/>
              </a:defRPr>
            </a:lvl4pPr>
            <a:lvl5pPr marL="0" indent="0" algn="l" defTabSz="914362" rtl="0" eaLnBrk="1" latinLnBrk="0" hangingPunct="1">
              <a:lnSpc>
                <a:spcPts val="3400"/>
              </a:lnSpc>
              <a:spcBef>
                <a:spcPct val="0"/>
              </a:spcBef>
              <a:buNone/>
              <a:defRPr lang="en-US" sz="3000" kern="1200" dirty="0">
                <a:solidFill>
                  <a:schemeClr val="bg2"/>
                </a:solidFill>
                <a:latin typeface="Open Sans Regular" charset="0"/>
                <a:ea typeface="Open Sans" charset="0"/>
                <a:cs typeface="Open Sans" charset="0"/>
              </a:defRPr>
            </a:lvl5pPr>
          </a:lstStyle>
          <a:p>
            <a:pPr lvl="0"/>
            <a:r>
              <a:rPr lang="en-US"/>
              <a:t>Title Slide Option 5: </a:t>
            </a:r>
            <a:br>
              <a:rPr lang="en-US"/>
            </a:br>
            <a:r>
              <a:rPr lang="en-US"/>
              <a:t>use up to two lines</a:t>
            </a:r>
          </a:p>
        </p:txBody>
      </p:sp>
      <p:sp>
        <p:nvSpPr>
          <p:cNvPr id="13" name="Text Placeholder 12"/>
          <p:cNvSpPr>
            <a:spLocks noGrp="1"/>
          </p:cNvSpPr>
          <p:nvPr>
            <p:ph type="body" sz="quarter" idx="11" hasCustomPrompt="1"/>
          </p:nvPr>
        </p:nvSpPr>
        <p:spPr>
          <a:xfrm>
            <a:off x="465358" y="3162290"/>
            <a:ext cx="3206795" cy="215444"/>
          </a:xfrm>
        </p:spPr>
        <p:txBody>
          <a:bodyPr bIns="0">
            <a:spAutoFit/>
          </a:bodyPr>
          <a:lstStyle>
            <a:lvl1pPr marL="0" indent="0" algn="l" defTabSz="914362" rtl="0" eaLnBrk="1" latinLnBrk="0" hangingPunct="1">
              <a:lnSpc>
                <a:spcPct val="100000"/>
              </a:lnSpc>
              <a:spcBef>
                <a:spcPts val="0"/>
              </a:spcBef>
              <a:spcAft>
                <a:spcPts val="0"/>
              </a:spcAft>
              <a:buFontTx/>
              <a:buNone/>
              <a:tabLst>
                <a:tab pos="230179" algn="l"/>
              </a:tabLst>
              <a:defRPr lang="en-US" sz="1400" b="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2pPr>
            <a:lvl3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3pPr>
            <a:lvl4pPr marL="0" indent="0" algn="l" defTabSz="914362" rtl="0" eaLnBrk="1" latinLnBrk="0" hangingPunct="1">
              <a:lnSpc>
                <a:spcPct val="100000"/>
              </a:lnSpc>
              <a:spcBef>
                <a:spcPts val="0"/>
              </a:spcBef>
              <a:spcAft>
                <a:spcPts val="0"/>
              </a:spcAft>
              <a:buFontTx/>
              <a:buNone/>
              <a:tabLst>
                <a:tab pos="230179" algn="l"/>
              </a:tabLst>
              <a:defRPr lang="en-US" sz="1400" b="1" kern="1200" baseline="0" dirty="0" smtClean="0">
                <a:solidFill>
                  <a:schemeClr val="accent6"/>
                </a:solidFill>
                <a:latin typeface="Open Sans Semibold" charset="0"/>
                <a:ea typeface="Open Sans Semibold" charset="0"/>
                <a:cs typeface="Open Sans Semibold" charset="0"/>
              </a:defRPr>
            </a:lvl4pPr>
            <a:lvl5pPr marL="0" indent="0" algn="l" defTabSz="914362" rtl="0" eaLnBrk="1" latinLnBrk="0" hangingPunct="1">
              <a:lnSpc>
                <a:spcPct val="100000"/>
              </a:lnSpc>
              <a:spcBef>
                <a:spcPts val="0"/>
              </a:spcBef>
              <a:spcAft>
                <a:spcPts val="0"/>
              </a:spcAft>
              <a:buFontTx/>
              <a:buNone/>
              <a:tabLst>
                <a:tab pos="230179" algn="l"/>
              </a:tabLst>
              <a:defRPr lang="en-US" sz="1400" b="1" kern="1200" baseline="0" dirty="0">
                <a:solidFill>
                  <a:schemeClr val="accent6"/>
                </a:solidFill>
                <a:latin typeface="Open Sans Semibold" charset="0"/>
                <a:ea typeface="Open Sans Semibold" charset="0"/>
                <a:cs typeface="Open Sans Semibold" charset="0"/>
              </a:defRPr>
            </a:lvl5pPr>
          </a:lstStyle>
          <a:p>
            <a:pPr lvl="0"/>
            <a:r>
              <a:rPr lang="fr-FR"/>
              <a:t>14pt Open Sans </a:t>
            </a:r>
            <a:r>
              <a:rPr lang="fr-FR" err="1"/>
              <a:t>Subhead</a:t>
            </a:r>
            <a:r>
              <a:rPr lang="fr-FR"/>
              <a:t>, Date, </a:t>
            </a:r>
            <a:r>
              <a:rPr lang="fr-FR" err="1"/>
              <a:t>etc</a:t>
            </a:r>
            <a:endParaRPr lang="fr-FR"/>
          </a:p>
        </p:txBody>
      </p:sp>
      <p:sp>
        <p:nvSpPr>
          <p:cNvPr id="15" name="Text Placeholder 14"/>
          <p:cNvSpPr>
            <a:spLocks noGrp="1"/>
          </p:cNvSpPr>
          <p:nvPr>
            <p:ph type="body" sz="quarter" idx="12"/>
          </p:nvPr>
        </p:nvSpPr>
        <p:spPr>
          <a:xfrm>
            <a:off x="465358" y="4262929"/>
            <a:ext cx="4133850" cy="244505"/>
          </a:xfrm>
        </p:spPr>
        <p:txBody>
          <a:bodyPr/>
          <a:lstStyle>
            <a:lvl1pPr>
              <a:defRPr lang="en-US" sz="1400" kern="12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a:defRPr lang="en-US" sz="1400" kern="1200" baseline="0" dirty="0" smtClean="0">
                <a:solidFill>
                  <a:schemeClr val="bg2"/>
                </a:solidFill>
                <a:latin typeface="Open Sans Regular" charset="0"/>
                <a:ea typeface="+mn-ea"/>
                <a:cs typeface="+mn-cs"/>
              </a:defRPr>
            </a:lvl2pPr>
            <a:lvl3pPr>
              <a:defRPr lang="en-US" sz="1400" kern="1200" baseline="0" dirty="0" smtClean="0">
                <a:solidFill>
                  <a:schemeClr val="bg2"/>
                </a:solidFill>
                <a:latin typeface="Open Sans Regular" charset="0"/>
                <a:ea typeface="+mn-ea"/>
                <a:cs typeface="+mn-cs"/>
              </a:defRPr>
            </a:lvl3pPr>
            <a:lvl4pPr>
              <a:defRPr lang="en-US" sz="1400" kern="1200" baseline="0" dirty="0" smtClean="0">
                <a:solidFill>
                  <a:schemeClr val="bg2"/>
                </a:solidFill>
                <a:latin typeface="Open Sans Regular" charset="0"/>
                <a:ea typeface="+mn-ea"/>
                <a:cs typeface="+mn-cs"/>
              </a:defRPr>
            </a:lvl4pPr>
            <a:lvl5pPr>
              <a:defRPr lang="en-US" sz="1400" kern="1200" baseline="0" dirty="0">
                <a:solidFill>
                  <a:schemeClr val="bg2"/>
                </a:solidFill>
                <a:latin typeface="Open Sans Regular" charset="0"/>
                <a:ea typeface="+mn-ea"/>
                <a:cs typeface="+mn-cs"/>
              </a:defRPr>
            </a:lvl5pPr>
          </a:lstStyle>
          <a:p>
            <a:pPr lvl="0"/>
            <a:r>
              <a:rPr lang="en-US"/>
              <a:t>Edit Master text styles</a:t>
            </a:r>
          </a:p>
        </p:txBody>
      </p:sp>
      <p:grpSp>
        <p:nvGrpSpPr>
          <p:cNvPr id="9" name="Group 4"/>
          <p:cNvGrpSpPr>
            <a:grpSpLocks noChangeAspect="1"/>
          </p:cNvGrpSpPr>
          <p:nvPr userDrawn="1"/>
        </p:nvGrpSpPr>
        <p:grpSpPr bwMode="auto">
          <a:xfrm>
            <a:off x="438447" y="484741"/>
            <a:ext cx="1751645" cy="490219"/>
            <a:chOff x="221" y="738"/>
            <a:chExt cx="2026" cy="567"/>
          </a:xfrm>
        </p:grpSpPr>
        <p:sp>
          <p:nvSpPr>
            <p:cNvPr id="11" name="Freeform 5"/>
            <p:cNvSpPr>
              <a:spLocks/>
            </p:cNvSpPr>
            <p:nvPr/>
          </p:nvSpPr>
          <p:spPr bwMode="auto">
            <a:xfrm>
              <a:off x="1003" y="818"/>
              <a:ext cx="231" cy="241"/>
            </a:xfrm>
            <a:custGeom>
              <a:avLst/>
              <a:gdLst>
                <a:gd name="T0" fmla="*/ 194 w 195"/>
                <a:gd name="T1" fmla="*/ 150 h 202"/>
                <a:gd name="T2" fmla="*/ 150 w 195"/>
                <a:gd name="T3" fmla="*/ 123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8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5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3"/>
                    <a:pt x="150" y="123"/>
                    <a:pt x="150" y="123"/>
                  </a:cubicBezTo>
                  <a:cubicBezTo>
                    <a:pt x="146" y="129"/>
                    <a:pt x="146" y="129"/>
                    <a:pt x="146" y="129"/>
                  </a:cubicBezTo>
                  <a:cubicBezTo>
                    <a:pt x="136" y="145"/>
                    <a:pt x="122" y="153"/>
                    <a:pt x="105" y="153"/>
                  </a:cubicBezTo>
                  <a:cubicBezTo>
                    <a:pt x="76" y="153"/>
                    <a:pt x="53" y="130"/>
                    <a:pt x="53" y="101"/>
                  </a:cubicBezTo>
                  <a:cubicBezTo>
                    <a:pt x="53" y="71"/>
                    <a:pt x="76" y="49"/>
                    <a:pt x="105" y="49"/>
                  </a:cubicBezTo>
                  <a:cubicBezTo>
                    <a:pt x="123" y="49"/>
                    <a:pt x="136" y="57"/>
                    <a:pt x="146" y="73"/>
                  </a:cubicBezTo>
                  <a:cubicBezTo>
                    <a:pt x="150" y="78"/>
                    <a:pt x="150" y="78"/>
                    <a:pt x="150" y="78"/>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5"/>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2" name="Freeform 6"/>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close/>
                  <a:moveTo>
                    <a:pt x="151" y="125"/>
                  </a:moveTo>
                  <a:lnTo>
                    <a:pt x="181" y="200"/>
                  </a:lnTo>
                  <a:lnTo>
                    <a:pt x="120" y="200"/>
                  </a:lnTo>
                  <a:lnTo>
                    <a:pt x="151"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4" name="Freeform 7"/>
            <p:cNvSpPr>
              <a:spLocks noEditPoints="1"/>
            </p:cNvSpPr>
            <p:nvPr/>
          </p:nvSpPr>
          <p:spPr bwMode="auto">
            <a:xfrm>
              <a:off x="1230" y="741"/>
              <a:ext cx="300" cy="318"/>
            </a:xfrm>
            <a:custGeom>
              <a:avLst/>
              <a:gdLst>
                <a:gd name="T0" fmla="*/ 0 w 300"/>
                <a:gd name="T1" fmla="*/ 318 h 318"/>
                <a:gd name="T2" fmla="*/ 74 w 300"/>
                <a:gd name="T3" fmla="*/ 318 h 318"/>
                <a:gd name="T4" fmla="*/ 95 w 300"/>
                <a:gd name="T5" fmla="*/ 263 h 318"/>
                <a:gd name="T6" fmla="*/ 205 w 300"/>
                <a:gd name="T7" fmla="*/ 263 h 318"/>
                <a:gd name="T8" fmla="*/ 227 w 300"/>
                <a:gd name="T9" fmla="*/ 318 h 318"/>
                <a:gd name="T10" fmla="*/ 300 w 300"/>
                <a:gd name="T11" fmla="*/ 318 h 318"/>
                <a:gd name="T12" fmla="*/ 169 w 300"/>
                <a:gd name="T13" fmla="*/ 0 h 318"/>
                <a:gd name="T14" fmla="*/ 104 w 300"/>
                <a:gd name="T15" fmla="*/ 0 h 318"/>
                <a:gd name="T16" fmla="*/ 121 w 300"/>
                <a:gd name="T17" fmla="*/ 41 h 318"/>
                <a:gd name="T18" fmla="*/ 0 w 300"/>
                <a:gd name="T19" fmla="*/ 318 h 318"/>
                <a:gd name="T20" fmla="*/ 151 w 300"/>
                <a:gd name="T21" fmla="*/ 125 h 318"/>
                <a:gd name="T22" fmla="*/ 181 w 300"/>
                <a:gd name="T23" fmla="*/ 200 h 318"/>
                <a:gd name="T24" fmla="*/ 120 w 300"/>
                <a:gd name="T25" fmla="*/ 200 h 318"/>
                <a:gd name="T26" fmla="*/ 151 w 300"/>
                <a:gd name="T27" fmla="*/ 12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0" h="318">
                  <a:moveTo>
                    <a:pt x="0" y="318"/>
                  </a:moveTo>
                  <a:lnTo>
                    <a:pt x="74" y="318"/>
                  </a:lnTo>
                  <a:lnTo>
                    <a:pt x="95" y="263"/>
                  </a:lnTo>
                  <a:lnTo>
                    <a:pt x="205" y="263"/>
                  </a:lnTo>
                  <a:lnTo>
                    <a:pt x="227" y="318"/>
                  </a:lnTo>
                  <a:lnTo>
                    <a:pt x="300" y="318"/>
                  </a:lnTo>
                  <a:lnTo>
                    <a:pt x="169" y="0"/>
                  </a:lnTo>
                  <a:lnTo>
                    <a:pt x="104" y="0"/>
                  </a:lnTo>
                  <a:lnTo>
                    <a:pt x="121" y="41"/>
                  </a:lnTo>
                  <a:lnTo>
                    <a:pt x="0" y="318"/>
                  </a:lnTo>
                  <a:moveTo>
                    <a:pt x="151" y="125"/>
                  </a:moveTo>
                  <a:lnTo>
                    <a:pt x="181" y="200"/>
                  </a:lnTo>
                  <a:lnTo>
                    <a:pt x="120" y="200"/>
                  </a:lnTo>
                  <a:lnTo>
                    <a:pt x="151" y="1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6" name="Freeform 8"/>
            <p:cNvSpPr>
              <a:spLocks/>
            </p:cNvSpPr>
            <p:nvPr/>
          </p:nvSpPr>
          <p:spPr bwMode="auto">
            <a:xfrm>
              <a:off x="1533" y="741"/>
              <a:ext cx="167" cy="318"/>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7 h 267"/>
                <a:gd name="T20" fmla="*/ 141 w 141"/>
                <a:gd name="T21" fmla="*/ 8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7"/>
                    <a:pt x="118" y="57"/>
                    <a:pt x="118" y="57"/>
                  </a:cubicBezTo>
                  <a:cubicBezTo>
                    <a:pt x="141" y="8"/>
                    <a:pt x="141" y="8"/>
                    <a:pt x="141" y="8"/>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7" name="Freeform 9"/>
            <p:cNvSpPr>
              <a:spLocks/>
            </p:cNvSpPr>
            <p:nvPr/>
          </p:nvSpPr>
          <p:spPr bwMode="auto">
            <a:xfrm>
              <a:off x="701" y="738"/>
              <a:ext cx="275" cy="321"/>
            </a:xfrm>
            <a:custGeom>
              <a:avLst/>
              <a:gdLst>
                <a:gd name="T0" fmla="*/ 0 w 275"/>
                <a:gd name="T1" fmla="*/ 0 h 321"/>
                <a:gd name="T2" fmla="*/ 0 w 275"/>
                <a:gd name="T3" fmla="*/ 319 h 321"/>
                <a:gd name="T4" fmla="*/ 70 w 275"/>
                <a:gd name="T5" fmla="*/ 321 h 321"/>
                <a:gd name="T6" fmla="*/ 70 w 275"/>
                <a:gd name="T7" fmla="*/ 137 h 321"/>
                <a:gd name="T8" fmla="*/ 137 w 275"/>
                <a:gd name="T9" fmla="*/ 188 h 321"/>
                <a:gd name="T10" fmla="*/ 205 w 275"/>
                <a:gd name="T11" fmla="*/ 137 h 321"/>
                <a:gd name="T12" fmla="*/ 205 w 275"/>
                <a:gd name="T13" fmla="*/ 321 h 321"/>
                <a:gd name="T14" fmla="*/ 274 w 275"/>
                <a:gd name="T15" fmla="*/ 321 h 321"/>
                <a:gd name="T16" fmla="*/ 275 w 275"/>
                <a:gd name="T17" fmla="*/ 0 h 321"/>
                <a:gd name="T18" fmla="*/ 137 w 275"/>
                <a:gd name="T19" fmla="*/ 105 h 321"/>
                <a:gd name="T20" fmla="*/ 0 w 275"/>
                <a:gd name="T21"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321">
                  <a:moveTo>
                    <a:pt x="0" y="0"/>
                  </a:moveTo>
                  <a:lnTo>
                    <a:pt x="0" y="319"/>
                  </a:lnTo>
                  <a:lnTo>
                    <a:pt x="70" y="321"/>
                  </a:lnTo>
                  <a:lnTo>
                    <a:pt x="70" y="137"/>
                  </a:lnTo>
                  <a:lnTo>
                    <a:pt x="137" y="188"/>
                  </a:lnTo>
                  <a:lnTo>
                    <a:pt x="205" y="137"/>
                  </a:lnTo>
                  <a:lnTo>
                    <a:pt x="205" y="321"/>
                  </a:lnTo>
                  <a:lnTo>
                    <a:pt x="274" y="321"/>
                  </a:lnTo>
                  <a:lnTo>
                    <a:pt x="275" y="0"/>
                  </a:lnTo>
                  <a:lnTo>
                    <a:pt x="137" y="10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8" name="Freeform 10"/>
            <p:cNvSpPr>
              <a:spLocks noEditPoints="1"/>
            </p:cNvSpPr>
            <p:nvPr/>
          </p:nvSpPr>
          <p:spPr bwMode="auto">
            <a:xfrm>
              <a:off x="1687" y="819"/>
              <a:ext cx="241" cy="240"/>
            </a:xfrm>
            <a:custGeom>
              <a:avLst/>
              <a:gdLst>
                <a:gd name="T0" fmla="*/ 105 w 204"/>
                <a:gd name="T1" fmla="*/ 0 h 201"/>
                <a:gd name="T2" fmla="*/ 0 w 204"/>
                <a:gd name="T3" fmla="*/ 100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4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0"/>
                  </a:cubicBezTo>
                  <a:cubicBezTo>
                    <a:pt x="0" y="149"/>
                    <a:pt x="37" y="201"/>
                    <a:pt x="105" y="201"/>
                  </a:cubicBezTo>
                  <a:cubicBezTo>
                    <a:pt x="105" y="201"/>
                    <a:pt x="105" y="201"/>
                    <a:pt x="105" y="201"/>
                  </a:cubicBezTo>
                  <a:cubicBezTo>
                    <a:pt x="105" y="201"/>
                    <a:pt x="105" y="201"/>
                    <a:pt x="105" y="201"/>
                  </a:cubicBezTo>
                  <a:cubicBezTo>
                    <a:pt x="136" y="201"/>
                    <a:pt x="165" y="186"/>
                    <a:pt x="188" y="161"/>
                  </a:cubicBezTo>
                  <a:cubicBezTo>
                    <a:pt x="144" y="137"/>
                    <a:pt x="144" y="137"/>
                    <a:pt x="144" y="137"/>
                  </a:cubicBezTo>
                  <a:cubicBezTo>
                    <a:pt x="132" y="148"/>
                    <a:pt x="119" y="154"/>
                    <a:pt x="104" y="154"/>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7"/>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19" name="Freeform 11"/>
            <p:cNvSpPr>
              <a:spLocks noEditPoints="1"/>
            </p:cNvSpPr>
            <p:nvPr/>
          </p:nvSpPr>
          <p:spPr bwMode="auto">
            <a:xfrm>
              <a:off x="1948" y="819"/>
              <a:ext cx="242" cy="240"/>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8"/>
                    <a:pt x="119" y="155"/>
                    <a:pt x="104" y="155"/>
                  </a:cubicBezTo>
                  <a:cubicBezTo>
                    <a:pt x="82" y="154"/>
                    <a:pt x="62" y="140"/>
                    <a:pt x="57"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0" name="Freeform 12"/>
            <p:cNvSpPr>
              <a:spLocks/>
            </p:cNvSpPr>
            <p:nvPr/>
          </p:nvSpPr>
          <p:spPr bwMode="auto">
            <a:xfrm>
              <a:off x="2182" y="808"/>
              <a:ext cx="27" cy="35"/>
            </a:xfrm>
            <a:custGeom>
              <a:avLst/>
              <a:gdLst>
                <a:gd name="T0" fmla="*/ 0 w 27"/>
                <a:gd name="T1" fmla="*/ 0 h 35"/>
                <a:gd name="T2" fmla="*/ 27 w 27"/>
                <a:gd name="T3" fmla="*/ 0 h 35"/>
                <a:gd name="T4" fmla="*/ 27 w 27"/>
                <a:gd name="T5" fmla="*/ 6 h 35"/>
                <a:gd name="T6" fmla="*/ 16 w 27"/>
                <a:gd name="T7" fmla="*/ 6 h 35"/>
                <a:gd name="T8" fmla="*/ 16 w 27"/>
                <a:gd name="T9" fmla="*/ 35 h 35"/>
                <a:gd name="T10" fmla="*/ 11 w 27"/>
                <a:gd name="T11" fmla="*/ 35 h 35"/>
                <a:gd name="T12" fmla="*/ 11 w 27"/>
                <a:gd name="T13" fmla="*/ 6 h 35"/>
                <a:gd name="T14" fmla="*/ 0 w 27"/>
                <a:gd name="T15" fmla="*/ 6 h 35"/>
                <a:gd name="T16" fmla="*/ 0 w 27"/>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5">
                  <a:moveTo>
                    <a:pt x="0" y="0"/>
                  </a:moveTo>
                  <a:lnTo>
                    <a:pt x="27" y="0"/>
                  </a:lnTo>
                  <a:lnTo>
                    <a:pt x="27" y="6"/>
                  </a:lnTo>
                  <a:lnTo>
                    <a:pt x="16" y="6"/>
                  </a:lnTo>
                  <a:lnTo>
                    <a:pt x="16" y="35"/>
                  </a:lnTo>
                  <a:lnTo>
                    <a:pt x="11" y="35"/>
                  </a:lnTo>
                  <a:lnTo>
                    <a:pt x="11" y="6"/>
                  </a:lnTo>
                  <a:lnTo>
                    <a:pt x="0" y="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1" name="Freeform 13"/>
            <p:cNvSpPr>
              <a:spLocks/>
            </p:cNvSpPr>
            <p:nvPr/>
          </p:nvSpPr>
          <p:spPr bwMode="auto">
            <a:xfrm>
              <a:off x="2213" y="808"/>
              <a:ext cx="34" cy="35"/>
            </a:xfrm>
            <a:custGeom>
              <a:avLst/>
              <a:gdLst>
                <a:gd name="T0" fmla="*/ 0 w 34"/>
                <a:gd name="T1" fmla="*/ 0 h 35"/>
                <a:gd name="T2" fmla="*/ 8 w 34"/>
                <a:gd name="T3" fmla="*/ 0 h 35"/>
                <a:gd name="T4" fmla="*/ 17 w 34"/>
                <a:gd name="T5" fmla="*/ 27 h 35"/>
                <a:gd name="T6" fmla="*/ 17 w 34"/>
                <a:gd name="T7" fmla="*/ 27 h 35"/>
                <a:gd name="T8" fmla="*/ 27 w 34"/>
                <a:gd name="T9" fmla="*/ 0 h 35"/>
                <a:gd name="T10" fmla="*/ 34 w 34"/>
                <a:gd name="T11" fmla="*/ 0 h 35"/>
                <a:gd name="T12" fmla="*/ 34 w 34"/>
                <a:gd name="T13" fmla="*/ 35 h 35"/>
                <a:gd name="T14" fmla="*/ 29 w 34"/>
                <a:gd name="T15" fmla="*/ 35 h 35"/>
                <a:gd name="T16" fmla="*/ 29 w 34"/>
                <a:gd name="T17" fmla="*/ 9 h 35"/>
                <a:gd name="T18" fmla="*/ 29 w 34"/>
                <a:gd name="T19" fmla="*/ 9 h 35"/>
                <a:gd name="T20" fmla="*/ 20 w 34"/>
                <a:gd name="T21" fmla="*/ 35 h 35"/>
                <a:gd name="T22" fmla="*/ 15 w 34"/>
                <a:gd name="T23" fmla="*/ 35 h 35"/>
                <a:gd name="T24" fmla="*/ 6 w 34"/>
                <a:gd name="T25" fmla="*/ 9 h 35"/>
                <a:gd name="T26" fmla="*/ 6 w 34"/>
                <a:gd name="T27" fmla="*/ 9 h 35"/>
                <a:gd name="T28" fmla="*/ 6 w 34"/>
                <a:gd name="T29" fmla="*/ 35 h 35"/>
                <a:gd name="T30" fmla="*/ 0 w 34"/>
                <a:gd name="T31" fmla="*/ 35 h 35"/>
                <a:gd name="T32" fmla="*/ 0 w 34"/>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35">
                  <a:moveTo>
                    <a:pt x="0" y="0"/>
                  </a:moveTo>
                  <a:lnTo>
                    <a:pt x="8" y="0"/>
                  </a:lnTo>
                  <a:lnTo>
                    <a:pt x="17" y="27"/>
                  </a:lnTo>
                  <a:lnTo>
                    <a:pt x="17" y="27"/>
                  </a:lnTo>
                  <a:lnTo>
                    <a:pt x="27" y="0"/>
                  </a:lnTo>
                  <a:lnTo>
                    <a:pt x="34" y="0"/>
                  </a:lnTo>
                  <a:lnTo>
                    <a:pt x="34" y="35"/>
                  </a:lnTo>
                  <a:lnTo>
                    <a:pt x="29" y="35"/>
                  </a:lnTo>
                  <a:lnTo>
                    <a:pt x="29" y="9"/>
                  </a:lnTo>
                  <a:lnTo>
                    <a:pt x="29" y="9"/>
                  </a:lnTo>
                  <a:lnTo>
                    <a:pt x="20" y="35"/>
                  </a:lnTo>
                  <a:lnTo>
                    <a:pt x="15" y="35"/>
                  </a:lnTo>
                  <a:lnTo>
                    <a:pt x="6" y="9"/>
                  </a:lnTo>
                  <a:lnTo>
                    <a:pt x="6" y="9"/>
                  </a:lnTo>
                  <a:lnTo>
                    <a:pt x="6" y="35"/>
                  </a:lnTo>
                  <a:lnTo>
                    <a:pt x="0" y="35"/>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2" name="Freeform 14"/>
            <p:cNvSpPr>
              <a:spLocks/>
            </p:cNvSpPr>
            <p:nvPr/>
          </p:nvSpPr>
          <p:spPr bwMode="auto">
            <a:xfrm>
              <a:off x="221" y="738"/>
              <a:ext cx="173" cy="398"/>
            </a:xfrm>
            <a:custGeom>
              <a:avLst/>
              <a:gdLst>
                <a:gd name="T0" fmla="*/ 71 w 173"/>
                <a:gd name="T1" fmla="*/ 273 h 398"/>
                <a:gd name="T2" fmla="*/ 71 w 173"/>
                <a:gd name="T3" fmla="*/ 111 h 398"/>
                <a:gd name="T4" fmla="*/ 173 w 173"/>
                <a:gd name="T5" fmla="*/ 159 h 398"/>
                <a:gd name="T6" fmla="*/ 173 w 173"/>
                <a:gd name="T7" fmla="*/ 80 h 398"/>
                <a:gd name="T8" fmla="*/ 0 w 173"/>
                <a:gd name="T9" fmla="*/ 0 h 398"/>
                <a:gd name="T10" fmla="*/ 0 w 173"/>
                <a:gd name="T11" fmla="*/ 318 h 398"/>
                <a:gd name="T12" fmla="*/ 173 w 173"/>
                <a:gd name="T13" fmla="*/ 398 h 398"/>
                <a:gd name="T14" fmla="*/ 173 w 173"/>
                <a:gd name="T15" fmla="*/ 321 h 398"/>
                <a:gd name="T16" fmla="*/ 71 w 173"/>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8">
                  <a:moveTo>
                    <a:pt x="71" y="273"/>
                  </a:moveTo>
                  <a:lnTo>
                    <a:pt x="71" y="111"/>
                  </a:lnTo>
                  <a:lnTo>
                    <a:pt x="173" y="159"/>
                  </a:lnTo>
                  <a:lnTo>
                    <a:pt x="173" y="80"/>
                  </a:lnTo>
                  <a:lnTo>
                    <a:pt x="0" y="0"/>
                  </a:lnTo>
                  <a:lnTo>
                    <a:pt x="0" y="318"/>
                  </a:lnTo>
                  <a:lnTo>
                    <a:pt x="173" y="398"/>
                  </a:lnTo>
                  <a:lnTo>
                    <a:pt x="173" y="321"/>
                  </a:lnTo>
                  <a:lnTo>
                    <a:pt x="71" y="273"/>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3" name="Freeform 15"/>
            <p:cNvSpPr>
              <a:spLocks/>
            </p:cNvSpPr>
            <p:nvPr/>
          </p:nvSpPr>
          <p:spPr bwMode="auto">
            <a:xfrm>
              <a:off x="394" y="738"/>
              <a:ext cx="172" cy="398"/>
            </a:xfrm>
            <a:custGeom>
              <a:avLst/>
              <a:gdLst>
                <a:gd name="T0" fmla="*/ 102 w 172"/>
                <a:gd name="T1" fmla="*/ 273 h 398"/>
                <a:gd name="T2" fmla="*/ 102 w 172"/>
                <a:gd name="T3" fmla="*/ 111 h 398"/>
                <a:gd name="T4" fmla="*/ 0 w 172"/>
                <a:gd name="T5" fmla="*/ 159 h 398"/>
                <a:gd name="T6" fmla="*/ 0 w 172"/>
                <a:gd name="T7" fmla="*/ 80 h 398"/>
                <a:gd name="T8" fmla="*/ 172 w 172"/>
                <a:gd name="T9" fmla="*/ 0 h 398"/>
                <a:gd name="T10" fmla="*/ 172 w 172"/>
                <a:gd name="T11" fmla="*/ 318 h 398"/>
                <a:gd name="T12" fmla="*/ 0 w 172"/>
                <a:gd name="T13" fmla="*/ 398 h 398"/>
                <a:gd name="T14" fmla="*/ 0 w 172"/>
                <a:gd name="T15" fmla="*/ 321 h 398"/>
                <a:gd name="T16" fmla="*/ 102 w 172"/>
                <a:gd name="T17" fmla="*/ 27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398">
                  <a:moveTo>
                    <a:pt x="102" y="273"/>
                  </a:moveTo>
                  <a:lnTo>
                    <a:pt x="102" y="111"/>
                  </a:lnTo>
                  <a:lnTo>
                    <a:pt x="0" y="159"/>
                  </a:lnTo>
                  <a:lnTo>
                    <a:pt x="0" y="80"/>
                  </a:lnTo>
                  <a:lnTo>
                    <a:pt x="172" y="0"/>
                  </a:lnTo>
                  <a:lnTo>
                    <a:pt x="172" y="318"/>
                  </a:lnTo>
                  <a:lnTo>
                    <a:pt x="0" y="398"/>
                  </a:lnTo>
                  <a:lnTo>
                    <a:pt x="0" y="321"/>
                  </a:lnTo>
                  <a:lnTo>
                    <a:pt x="102" y="273"/>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4" name="Freeform 16"/>
            <p:cNvSpPr>
              <a:spLocks/>
            </p:cNvSpPr>
            <p:nvPr/>
          </p:nvSpPr>
          <p:spPr bwMode="auto">
            <a:xfrm>
              <a:off x="701" y="1137"/>
              <a:ext cx="93" cy="125"/>
            </a:xfrm>
            <a:custGeom>
              <a:avLst/>
              <a:gdLst>
                <a:gd name="T0" fmla="*/ 57 w 93"/>
                <a:gd name="T1" fmla="*/ 125 h 125"/>
                <a:gd name="T2" fmla="*/ 37 w 93"/>
                <a:gd name="T3" fmla="*/ 125 h 125"/>
                <a:gd name="T4" fmla="*/ 37 w 93"/>
                <a:gd name="T5" fmla="*/ 18 h 125"/>
                <a:gd name="T6" fmla="*/ 0 w 93"/>
                <a:gd name="T7" fmla="*/ 18 h 125"/>
                <a:gd name="T8" fmla="*/ 0 w 93"/>
                <a:gd name="T9" fmla="*/ 0 h 125"/>
                <a:gd name="T10" fmla="*/ 93 w 93"/>
                <a:gd name="T11" fmla="*/ 0 h 125"/>
                <a:gd name="T12" fmla="*/ 93 w 93"/>
                <a:gd name="T13" fmla="*/ 18 h 125"/>
                <a:gd name="T14" fmla="*/ 57 w 93"/>
                <a:gd name="T15" fmla="*/ 18 h 125"/>
                <a:gd name="T16" fmla="*/ 57 w 93"/>
                <a:gd name="T1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5">
                  <a:moveTo>
                    <a:pt x="57" y="125"/>
                  </a:moveTo>
                  <a:lnTo>
                    <a:pt x="37" y="125"/>
                  </a:lnTo>
                  <a:lnTo>
                    <a:pt x="37" y="18"/>
                  </a:lnTo>
                  <a:lnTo>
                    <a:pt x="0" y="18"/>
                  </a:lnTo>
                  <a:lnTo>
                    <a:pt x="0" y="0"/>
                  </a:lnTo>
                  <a:lnTo>
                    <a:pt x="93" y="0"/>
                  </a:lnTo>
                  <a:lnTo>
                    <a:pt x="93" y="18"/>
                  </a:lnTo>
                  <a:lnTo>
                    <a:pt x="57" y="18"/>
                  </a:lnTo>
                  <a:lnTo>
                    <a:pt x="57" y="125"/>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5" name="Freeform 17"/>
            <p:cNvSpPr>
              <a:spLocks noEditPoints="1"/>
            </p:cNvSpPr>
            <p:nvPr/>
          </p:nvSpPr>
          <p:spPr bwMode="auto">
            <a:xfrm>
              <a:off x="791" y="1166"/>
              <a:ext cx="90" cy="98"/>
            </a:xfrm>
            <a:custGeom>
              <a:avLst/>
              <a:gdLst>
                <a:gd name="T0" fmla="*/ 76 w 76"/>
                <a:gd name="T1" fmla="*/ 41 h 83"/>
                <a:gd name="T2" fmla="*/ 65 w 76"/>
                <a:gd name="T3" fmla="*/ 72 h 83"/>
                <a:gd name="T4" fmla="*/ 37 w 76"/>
                <a:gd name="T5" fmla="*/ 83 h 83"/>
                <a:gd name="T6" fmla="*/ 18 w 76"/>
                <a:gd name="T7" fmla="*/ 78 h 83"/>
                <a:gd name="T8" fmla="*/ 4 w 76"/>
                <a:gd name="T9" fmla="*/ 63 h 83"/>
                <a:gd name="T10" fmla="*/ 0 w 76"/>
                <a:gd name="T11" fmla="*/ 41 h 83"/>
                <a:gd name="T12" fmla="*/ 10 w 76"/>
                <a:gd name="T13" fmla="*/ 11 h 83"/>
                <a:gd name="T14" fmla="*/ 38 w 76"/>
                <a:gd name="T15" fmla="*/ 0 h 83"/>
                <a:gd name="T16" fmla="*/ 65 w 76"/>
                <a:gd name="T17" fmla="*/ 11 h 83"/>
                <a:gd name="T18" fmla="*/ 76 w 76"/>
                <a:gd name="T19" fmla="*/ 41 h 83"/>
                <a:gd name="T20" fmla="*/ 17 w 76"/>
                <a:gd name="T21" fmla="*/ 41 h 83"/>
                <a:gd name="T22" fmla="*/ 38 w 76"/>
                <a:gd name="T23" fmla="*/ 69 h 83"/>
                <a:gd name="T24" fmla="*/ 58 w 76"/>
                <a:gd name="T25" fmla="*/ 41 h 83"/>
                <a:gd name="T26" fmla="*/ 38 w 76"/>
                <a:gd name="T27" fmla="*/ 14 h 83"/>
                <a:gd name="T28" fmla="*/ 22 w 76"/>
                <a:gd name="T29" fmla="*/ 21 h 83"/>
                <a:gd name="T30" fmla="*/ 17 w 76"/>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83">
                  <a:moveTo>
                    <a:pt x="76" y="41"/>
                  </a:moveTo>
                  <a:cubicBezTo>
                    <a:pt x="76"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6" y="29"/>
                    <a:pt x="76" y="41"/>
                  </a:cubicBezTo>
                  <a:close/>
                  <a:moveTo>
                    <a:pt x="17" y="41"/>
                  </a:moveTo>
                  <a:cubicBezTo>
                    <a:pt x="17" y="60"/>
                    <a:pt x="24" y="69"/>
                    <a:pt x="38" y="69"/>
                  </a:cubicBezTo>
                  <a:cubicBezTo>
                    <a:pt x="51" y="69"/>
                    <a:pt x="58" y="60"/>
                    <a:pt x="58" y="41"/>
                  </a:cubicBezTo>
                  <a:cubicBezTo>
                    <a:pt x="58" y="23"/>
                    <a:pt x="51" y="14"/>
                    <a:pt x="38" y="14"/>
                  </a:cubicBezTo>
                  <a:cubicBezTo>
                    <a:pt x="31"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6" name="Freeform 18"/>
            <p:cNvSpPr>
              <a:spLocks noEditPoints="1"/>
            </p:cNvSpPr>
            <p:nvPr/>
          </p:nvSpPr>
          <p:spPr bwMode="auto">
            <a:xfrm>
              <a:off x="889" y="1166"/>
              <a:ext cx="93" cy="139"/>
            </a:xfrm>
            <a:custGeom>
              <a:avLst/>
              <a:gdLst>
                <a:gd name="T0" fmla="*/ 78 w 78"/>
                <a:gd name="T1" fmla="*/ 1 h 117"/>
                <a:gd name="T2" fmla="*/ 78 w 78"/>
                <a:gd name="T3" fmla="*/ 11 h 117"/>
                <a:gd name="T4" fmla="*/ 65 w 78"/>
                <a:gd name="T5" fmla="*/ 13 h 117"/>
                <a:gd name="T6" fmla="*/ 68 w 78"/>
                <a:gd name="T7" fmla="*/ 19 h 117"/>
                <a:gd name="T8" fmla="*/ 69 w 78"/>
                <a:gd name="T9" fmla="*/ 27 h 117"/>
                <a:gd name="T10" fmla="*/ 61 w 78"/>
                <a:gd name="T11" fmla="*/ 47 h 117"/>
                <a:gd name="T12" fmla="*/ 37 w 78"/>
                <a:gd name="T13" fmla="*/ 54 h 117"/>
                <a:gd name="T14" fmla="*/ 30 w 78"/>
                <a:gd name="T15" fmla="*/ 53 h 117"/>
                <a:gd name="T16" fmla="*/ 25 w 78"/>
                <a:gd name="T17" fmla="*/ 61 h 117"/>
                <a:gd name="T18" fmla="*/ 27 w 78"/>
                <a:gd name="T19" fmla="*/ 65 h 117"/>
                <a:gd name="T20" fmla="*/ 37 w 78"/>
                <a:gd name="T21" fmla="*/ 67 h 117"/>
                <a:gd name="T22" fmla="*/ 51 w 78"/>
                <a:gd name="T23" fmla="*/ 67 h 117"/>
                <a:gd name="T24" fmla="*/ 71 w 78"/>
                <a:gd name="T25" fmla="*/ 72 h 117"/>
                <a:gd name="T26" fmla="*/ 77 w 78"/>
                <a:gd name="T27" fmla="*/ 89 h 117"/>
                <a:gd name="T28" fmla="*/ 66 w 78"/>
                <a:gd name="T29" fmla="*/ 110 h 117"/>
                <a:gd name="T30" fmla="*/ 34 w 78"/>
                <a:gd name="T31" fmla="*/ 117 h 117"/>
                <a:gd name="T32" fmla="*/ 9 w 78"/>
                <a:gd name="T33" fmla="*/ 111 h 117"/>
                <a:gd name="T34" fmla="*/ 0 w 78"/>
                <a:gd name="T35" fmla="*/ 95 h 117"/>
                <a:gd name="T36" fmla="*/ 5 w 78"/>
                <a:gd name="T37" fmla="*/ 82 h 117"/>
                <a:gd name="T38" fmla="*/ 18 w 78"/>
                <a:gd name="T39" fmla="*/ 75 h 117"/>
                <a:gd name="T40" fmla="*/ 12 w 78"/>
                <a:gd name="T41" fmla="*/ 71 h 117"/>
                <a:gd name="T42" fmla="*/ 10 w 78"/>
                <a:gd name="T43" fmla="*/ 64 h 117"/>
                <a:gd name="T44" fmla="*/ 13 w 78"/>
                <a:gd name="T45" fmla="*/ 56 h 117"/>
                <a:gd name="T46" fmla="*/ 20 w 78"/>
                <a:gd name="T47" fmla="*/ 50 h 117"/>
                <a:gd name="T48" fmla="*/ 10 w 78"/>
                <a:gd name="T49" fmla="*/ 41 h 117"/>
                <a:gd name="T50" fmla="*/ 6 w 78"/>
                <a:gd name="T51" fmla="*/ 27 h 117"/>
                <a:gd name="T52" fmla="*/ 15 w 78"/>
                <a:gd name="T53" fmla="*/ 7 h 117"/>
                <a:gd name="T54" fmla="*/ 38 w 78"/>
                <a:gd name="T55" fmla="*/ 0 h 117"/>
                <a:gd name="T56" fmla="*/ 45 w 78"/>
                <a:gd name="T57" fmla="*/ 0 h 117"/>
                <a:gd name="T58" fmla="*/ 51 w 78"/>
                <a:gd name="T59" fmla="*/ 1 h 117"/>
                <a:gd name="T60" fmla="*/ 78 w 78"/>
                <a:gd name="T61" fmla="*/ 1 h 117"/>
                <a:gd name="T62" fmla="*/ 16 w 78"/>
                <a:gd name="T63" fmla="*/ 94 h 117"/>
                <a:gd name="T64" fmla="*/ 21 w 78"/>
                <a:gd name="T65" fmla="*/ 102 h 117"/>
                <a:gd name="T66" fmla="*/ 34 w 78"/>
                <a:gd name="T67" fmla="*/ 105 h 117"/>
                <a:gd name="T68" fmla="*/ 55 w 78"/>
                <a:gd name="T69" fmla="*/ 101 h 117"/>
                <a:gd name="T70" fmla="*/ 62 w 78"/>
                <a:gd name="T71" fmla="*/ 91 h 117"/>
                <a:gd name="T72" fmla="*/ 58 w 78"/>
                <a:gd name="T73" fmla="*/ 83 h 117"/>
                <a:gd name="T74" fmla="*/ 44 w 78"/>
                <a:gd name="T75" fmla="*/ 81 h 117"/>
                <a:gd name="T76" fmla="*/ 31 w 78"/>
                <a:gd name="T77" fmla="*/ 81 h 117"/>
                <a:gd name="T78" fmla="*/ 20 w 78"/>
                <a:gd name="T79" fmla="*/ 84 h 117"/>
                <a:gd name="T80" fmla="*/ 16 w 78"/>
                <a:gd name="T81" fmla="*/ 94 h 117"/>
                <a:gd name="T82" fmla="*/ 23 w 78"/>
                <a:gd name="T83" fmla="*/ 27 h 117"/>
                <a:gd name="T84" fmla="*/ 27 w 78"/>
                <a:gd name="T85" fmla="*/ 39 h 117"/>
                <a:gd name="T86" fmla="*/ 38 w 78"/>
                <a:gd name="T87" fmla="*/ 43 h 117"/>
                <a:gd name="T88" fmla="*/ 53 w 78"/>
                <a:gd name="T89" fmla="*/ 27 h 117"/>
                <a:gd name="T90" fmla="*/ 49 w 78"/>
                <a:gd name="T91" fmla="*/ 15 h 117"/>
                <a:gd name="T92" fmla="*/ 38 w 78"/>
                <a:gd name="T93" fmla="*/ 11 h 117"/>
                <a:gd name="T94" fmla="*/ 27 w 78"/>
                <a:gd name="T95" fmla="*/ 15 h 117"/>
                <a:gd name="T96" fmla="*/ 23 w 78"/>
                <a:gd name="T97"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 h="117">
                  <a:moveTo>
                    <a:pt x="78" y="1"/>
                  </a:moveTo>
                  <a:cubicBezTo>
                    <a:pt x="78" y="11"/>
                    <a:pt x="78" y="11"/>
                    <a:pt x="78" y="11"/>
                  </a:cubicBezTo>
                  <a:cubicBezTo>
                    <a:pt x="65" y="13"/>
                    <a:pt x="65" y="13"/>
                    <a:pt x="65" y="13"/>
                  </a:cubicBezTo>
                  <a:cubicBezTo>
                    <a:pt x="66" y="15"/>
                    <a:pt x="67" y="17"/>
                    <a:pt x="68" y="19"/>
                  </a:cubicBezTo>
                  <a:cubicBezTo>
                    <a:pt x="69" y="22"/>
                    <a:pt x="69" y="25"/>
                    <a:pt x="69" y="27"/>
                  </a:cubicBezTo>
                  <a:cubicBezTo>
                    <a:pt x="69" y="36"/>
                    <a:pt x="66" y="42"/>
                    <a:pt x="61" y="47"/>
                  </a:cubicBezTo>
                  <a:cubicBezTo>
                    <a:pt x="55" y="51"/>
                    <a:pt x="47" y="54"/>
                    <a:pt x="37" y="54"/>
                  </a:cubicBezTo>
                  <a:cubicBezTo>
                    <a:pt x="34" y="54"/>
                    <a:pt x="32" y="54"/>
                    <a:pt x="30" y="53"/>
                  </a:cubicBezTo>
                  <a:cubicBezTo>
                    <a:pt x="26" y="56"/>
                    <a:pt x="25" y="58"/>
                    <a:pt x="25" y="61"/>
                  </a:cubicBezTo>
                  <a:cubicBezTo>
                    <a:pt x="25" y="63"/>
                    <a:pt x="25" y="64"/>
                    <a:pt x="27" y="65"/>
                  </a:cubicBezTo>
                  <a:cubicBezTo>
                    <a:pt x="29" y="66"/>
                    <a:pt x="32" y="67"/>
                    <a:pt x="37" y="67"/>
                  </a:cubicBezTo>
                  <a:cubicBezTo>
                    <a:pt x="51" y="67"/>
                    <a:pt x="51" y="67"/>
                    <a:pt x="51" y="67"/>
                  </a:cubicBezTo>
                  <a:cubicBezTo>
                    <a:pt x="59" y="67"/>
                    <a:pt x="66" y="69"/>
                    <a:pt x="71" y="72"/>
                  </a:cubicBezTo>
                  <a:cubicBezTo>
                    <a:pt x="75" y="76"/>
                    <a:pt x="77" y="81"/>
                    <a:pt x="77" y="89"/>
                  </a:cubicBezTo>
                  <a:cubicBezTo>
                    <a:pt x="77" y="98"/>
                    <a:pt x="74" y="105"/>
                    <a:pt x="66" y="110"/>
                  </a:cubicBezTo>
                  <a:cubicBezTo>
                    <a:pt x="59" y="114"/>
                    <a:pt x="48" y="117"/>
                    <a:pt x="34" y="117"/>
                  </a:cubicBezTo>
                  <a:cubicBezTo>
                    <a:pt x="23" y="117"/>
                    <a:pt x="15" y="115"/>
                    <a:pt x="9" y="111"/>
                  </a:cubicBezTo>
                  <a:cubicBezTo>
                    <a:pt x="3" y="107"/>
                    <a:pt x="0" y="102"/>
                    <a:pt x="0" y="95"/>
                  </a:cubicBezTo>
                  <a:cubicBezTo>
                    <a:pt x="0" y="90"/>
                    <a:pt x="2" y="86"/>
                    <a:pt x="5" y="82"/>
                  </a:cubicBezTo>
                  <a:cubicBezTo>
                    <a:pt x="8" y="79"/>
                    <a:pt x="13" y="77"/>
                    <a:pt x="18" y="75"/>
                  </a:cubicBezTo>
                  <a:cubicBezTo>
                    <a:pt x="16" y="74"/>
                    <a:pt x="14" y="73"/>
                    <a:pt x="12" y="71"/>
                  </a:cubicBezTo>
                  <a:cubicBezTo>
                    <a:pt x="11" y="68"/>
                    <a:pt x="10" y="66"/>
                    <a:pt x="10" y="64"/>
                  </a:cubicBezTo>
                  <a:cubicBezTo>
                    <a:pt x="10" y="61"/>
                    <a:pt x="11" y="58"/>
                    <a:pt x="13" y="56"/>
                  </a:cubicBezTo>
                  <a:cubicBezTo>
                    <a:pt x="15" y="54"/>
                    <a:pt x="17" y="52"/>
                    <a:pt x="20" y="50"/>
                  </a:cubicBezTo>
                  <a:cubicBezTo>
                    <a:pt x="16" y="48"/>
                    <a:pt x="13" y="45"/>
                    <a:pt x="10" y="41"/>
                  </a:cubicBezTo>
                  <a:cubicBezTo>
                    <a:pt x="8" y="37"/>
                    <a:pt x="6" y="33"/>
                    <a:pt x="6" y="27"/>
                  </a:cubicBezTo>
                  <a:cubicBezTo>
                    <a:pt x="6" y="19"/>
                    <a:pt x="9" y="12"/>
                    <a:pt x="15" y="7"/>
                  </a:cubicBezTo>
                  <a:cubicBezTo>
                    <a:pt x="20" y="2"/>
                    <a:pt x="28" y="0"/>
                    <a:pt x="38" y="0"/>
                  </a:cubicBezTo>
                  <a:cubicBezTo>
                    <a:pt x="40" y="0"/>
                    <a:pt x="43" y="0"/>
                    <a:pt x="45" y="0"/>
                  </a:cubicBezTo>
                  <a:cubicBezTo>
                    <a:pt x="48" y="1"/>
                    <a:pt x="49" y="1"/>
                    <a:pt x="51" y="1"/>
                  </a:cubicBezTo>
                  <a:lnTo>
                    <a:pt x="78" y="1"/>
                  </a:lnTo>
                  <a:close/>
                  <a:moveTo>
                    <a:pt x="16" y="94"/>
                  </a:moveTo>
                  <a:cubicBezTo>
                    <a:pt x="16" y="97"/>
                    <a:pt x="17" y="100"/>
                    <a:pt x="21" y="102"/>
                  </a:cubicBezTo>
                  <a:cubicBezTo>
                    <a:pt x="24" y="104"/>
                    <a:pt x="28" y="105"/>
                    <a:pt x="34" y="105"/>
                  </a:cubicBezTo>
                  <a:cubicBezTo>
                    <a:pt x="44" y="105"/>
                    <a:pt x="51" y="104"/>
                    <a:pt x="55" y="101"/>
                  </a:cubicBezTo>
                  <a:cubicBezTo>
                    <a:pt x="60" y="99"/>
                    <a:pt x="62" y="95"/>
                    <a:pt x="62" y="91"/>
                  </a:cubicBezTo>
                  <a:cubicBezTo>
                    <a:pt x="62" y="87"/>
                    <a:pt x="61" y="85"/>
                    <a:pt x="58" y="83"/>
                  </a:cubicBezTo>
                  <a:cubicBezTo>
                    <a:pt x="56" y="82"/>
                    <a:pt x="51" y="81"/>
                    <a:pt x="44" y="81"/>
                  </a:cubicBezTo>
                  <a:cubicBezTo>
                    <a:pt x="31" y="81"/>
                    <a:pt x="31" y="81"/>
                    <a:pt x="31" y="81"/>
                  </a:cubicBezTo>
                  <a:cubicBezTo>
                    <a:pt x="27" y="81"/>
                    <a:pt x="23" y="82"/>
                    <a:pt x="20" y="84"/>
                  </a:cubicBezTo>
                  <a:cubicBezTo>
                    <a:pt x="17" y="87"/>
                    <a:pt x="16" y="90"/>
                    <a:pt x="16" y="94"/>
                  </a:cubicBezTo>
                  <a:close/>
                  <a:moveTo>
                    <a:pt x="23" y="27"/>
                  </a:moveTo>
                  <a:cubicBezTo>
                    <a:pt x="23" y="32"/>
                    <a:pt x="24" y="36"/>
                    <a:pt x="27" y="39"/>
                  </a:cubicBezTo>
                  <a:cubicBezTo>
                    <a:pt x="29" y="42"/>
                    <a:pt x="33" y="43"/>
                    <a:pt x="38" y="43"/>
                  </a:cubicBezTo>
                  <a:cubicBezTo>
                    <a:pt x="48" y="43"/>
                    <a:pt x="53" y="38"/>
                    <a:pt x="53" y="27"/>
                  </a:cubicBezTo>
                  <a:cubicBezTo>
                    <a:pt x="53" y="22"/>
                    <a:pt x="51" y="18"/>
                    <a:pt x="49" y="15"/>
                  </a:cubicBezTo>
                  <a:cubicBezTo>
                    <a:pt x="46" y="12"/>
                    <a:pt x="43" y="11"/>
                    <a:pt x="38" y="11"/>
                  </a:cubicBezTo>
                  <a:cubicBezTo>
                    <a:pt x="33" y="11"/>
                    <a:pt x="29" y="12"/>
                    <a:pt x="27" y="15"/>
                  </a:cubicBezTo>
                  <a:cubicBezTo>
                    <a:pt x="24" y="18"/>
                    <a:pt x="23" y="22"/>
                    <a:pt x="23" y="27"/>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7" name="Freeform 19"/>
            <p:cNvSpPr>
              <a:spLocks noEditPoints="1"/>
            </p:cNvSpPr>
            <p:nvPr/>
          </p:nvSpPr>
          <p:spPr bwMode="auto">
            <a:xfrm>
              <a:off x="991" y="1166"/>
              <a:ext cx="83" cy="98"/>
            </a:xfrm>
            <a:custGeom>
              <a:avLst/>
              <a:gdLst>
                <a:gd name="T0" fmla="*/ 39 w 70"/>
                <a:gd name="T1" fmla="*/ 83 h 83"/>
                <a:gd name="T2" fmla="*/ 10 w 70"/>
                <a:gd name="T3" fmla="*/ 72 h 83"/>
                <a:gd name="T4" fmla="*/ 0 w 70"/>
                <a:gd name="T5" fmla="*/ 42 h 83"/>
                <a:gd name="T6" fmla="*/ 9 w 70"/>
                <a:gd name="T7" fmla="*/ 11 h 83"/>
                <a:gd name="T8" fmla="*/ 36 w 70"/>
                <a:gd name="T9" fmla="*/ 0 h 83"/>
                <a:gd name="T10" fmla="*/ 61 w 70"/>
                <a:gd name="T11" fmla="*/ 10 h 83"/>
                <a:gd name="T12" fmla="*/ 70 w 70"/>
                <a:gd name="T13" fmla="*/ 36 h 83"/>
                <a:gd name="T14" fmla="*/ 70 w 70"/>
                <a:gd name="T15" fmla="*/ 45 h 83"/>
                <a:gd name="T16" fmla="*/ 17 w 70"/>
                <a:gd name="T17" fmla="*/ 45 h 83"/>
                <a:gd name="T18" fmla="*/ 23 w 70"/>
                <a:gd name="T19" fmla="*/ 63 h 83"/>
                <a:gd name="T20" fmla="*/ 40 w 70"/>
                <a:gd name="T21" fmla="*/ 69 h 83"/>
                <a:gd name="T22" fmla="*/ 53 w 70"/>
                <a:gd name="T23" fmla="*/ 68 h 83"/>
                <a:gd name="T24" fmla="*/ 66 w 70"/>
                <a:gd name="T25" fmla="*/ 64 h 83"/>
                <a:gd name="T26" fmla="*/ 66 w 70"/>
                <a:gd name="T27" fmla="*/ 77 h 83"/>
                <a:gd name="T28" fmla="*/ 54 w 70"/>
                <a:gd name="T29" fmla="*/ 82 h 83"/>
                <a:gd name="T30" fmla="*/ 39 w 70"/>
                <a:gd name="T31" fmla="*/ 83 h 83"/>
                <a:gd name="T32" fmla="*/ 36 w 70"/>
                <a:gd name="T33" fmla="*/ 13 h 83"/>
                <a:gd name="T34" fmla="*/ 23 w 70"/>
                <a:gd name="T35" fmla="*/ 18 h 83"/>
                <a:gd name="T36" fmla="*/ 17 w 70"/>
                <a:gd name="T37" fmla="*/ 33 h 83"/>
                <a:gd name="T38" fmla="*/ 54 w 70"/>
                <a:gd name="T39" fmla="*/ 33 h 83"/>
                <a:gd name="T40" fmla="*/ 49 w 70"/>
                <a:gd name="T41" fmla="*/ 18 h 83"/>
                <a:gd name="T42" fmla="*/ 36 w 70"/>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83">
                  <a:moveTo>
                    <a:pt x="39" y="83"/>
                  </a:moveTo>
                  <a:cubicBezTo>
                    <a:pt x="27" y="83"/>
                    <a:pt x="17" y="79"/>
                    <a:pt x="10" y="72"/>
                  </a:cubicBezTo>
                  <a:cubicBezTo>
                    <a:pt x="3" y="65"/>
                    <a:pt x="0" y="55"/>
                    <a:pt x="0" y="42"/>
                  </a:cubicBezTo>
                  <a:cubicBezTo>
                    <a:pt x="0" y="29"/>
                    <a:pt x="3" y="19"/>
                    <a:pt x="9" y="11"/>
                  </a:cubicBezTo>
                  <a:cubicBezTo>
                    <a:pt x="16" y="4"/>
                    <a:pt x="25" y="0"/>
                    <a:pt x="36" y="0"/>
                  </a:cubicBezTo>
                  <a:cubicBezTo>
                    <a:pt x="47" y="0"/>
                    <a:pt x="55" y="3"/>
                    <a:pt x="61" y="10"/>
                  </a:cubicBezTo>
                  <a:cubicBezTo>
                    <a:pt x="67" y="16"/>
                    <a:pt x="70" y="25"/>
                    <a:pt x="70" y="36"/>
                  </a:cubicBezTo>
                  <a:cubicBezTo>
                    <a:pt x="70" y="45"/>
                    <a:pt x="70" y="45"/>
                    <a:pt x="70" y="45"/>
                  </a:cubicBezTo>
                  <a:cubicBezTo>
                    <a:pt x="17" y="45"/>
                    <a:pt x="17" y="45"/>
                    <a:pt x="17" y="45"/>
                  </a:cubicBezTo>
                  <a:cubicBezTo>
                    <a:pt x="17" y="53"/>
                    <a:pt x="19" y="59"/>
                    <a:pt x="23" y="63"/>
                  </a:cubicBezTo>
                  <a:cubicBezTo>
                    <a:pt x="27" y="67"/>
                    <a:pt x="33" y="69"/>
                    <a:pt x="40" y="69"/>
                  </a:cubicBezTo>
                  <a:cubicBezTo>
                    <a:pt x="45" y="69"/>
                    <a:pt x="49" y="69"/>
                    <a:pt x="53" y="68"/>
                  </a:cubicBezTo>
                  <a:cubicBezTo>
                    <a:pt x="57" y="67"/>
                    <a:pt x="62" y="66"/>
                    <a:pt x="66" y="64"/>
                  </a:cubicBezTo>
                  <a:cubicBezTo>
                    <a:pt x="66" y="77"/>
                    <a:pt x="66" y="77"/>
                    <a:pt x="66" y="77"/>
                  </a:cubicBezTo>
                  <a:cubicBezTo>
                    <a:pt x="62" y="79"/>
                    <a:pt x="58" y="81"/>
                    <a:pt x="54" y="82"/>
                  </a:cubicBezTo>
                  <a:cubicBezTo>
                    <a:pt x="49" y="82"/>
                    <a:pt x="45" y="83"/>
                    <a:pt x="39" y="83"/>
                  </a:cubicBezTo>
                  <a:close/>
                  <a:moveTo>
                    <a:pt x="36" y="13"/>
                  </a:moveTo>
                  <a:cubicBezTo>
                    <a:pt x="31" y="13"/>
                    <a:pt x="26" y="15"/>
                    <a:pt x="23" y="18"/>
                  </a:cubicBezTo>
                  <a:cubicBezTo>
                    <a:pt x="20" y="21"/>
                    <a:pt x="18" y="26"/>
                    <a:pt x="17" y="33"/>
                  </a:cubicBezTo>
                  <a:cubicBezTo>
                    <a:pt x="54" y="33"/>
                    <a:pt x="54" y="33"/>
                    <a:pt x="54" y="33"/>
                  </a:cubicBezTo>
                  <a:cubicBezTo>
                    <a:pt x="53" y="26"/>
                    <a:pt x="52" y="21"/>
                    <a:pt x="49" y="18"/>
                  </a:cubicBezTo>
                  <a:cubicBezTo>
                    <a:pt x="46" y="15"/>
                    <a:pt x="41" y="13"/>
                    <a:pt x="36"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p:cNvSpPr>
            <p:nvPr/>
          </p:nvSpPr>
          <p:spPr bwMode="auto">
            <a:xfrm>
              <a:off x="1086" y="1147"/>
              <a:ext cx="60" cy="117"/>
            </a:xfrm>
            <a:custGeom>
              <a:avLst/>
              <a:gdLst>
                <a:gd name="T0" fmla="*/ 39 w 51"/>
                <a:gd name="T1" fmla="*/ 85 h 99"/>
                <a:gd name="T2" fmla="*/ 51 w 51"/>
                <a:gd name="T3" fmla="*/ 83 h 99"/>
                <a:gd name="T4" fmla="*/ 51 w 51"/>
                <a:gd name="T5" fmla="*/ 96 h 99"/>
                <a:gd name="T6" fmla="*/ 44 w 51"/>
                <a:gd name="T7" fmla="*/ 98 h 99"/>
                <a:gd name="T8" fmla="*/ 35 w 51"/>
                <a:gd name="T9" fmla="*/ 99 h 99"/>
                <a:gd name="T10" fmla="*/ 11 w 51"/>
                <a:gd name="T11" fmla="*/ 73 h 99"/>
                <a:gd name="T12" fmla="*/ 11 w 51"/>
                <a:gd name="T13" fmla="*/ 30 h 99"/>
                <a:gd name="T14" fmla="*/ 0 w 51"/>
                <a:gd name="T15" fmla="*/ 30 h 99"/>
                <a:gd name="T16" fmla="*/ 0 w 51"/>
                <a:gd name="T17" fmla="*/ 23 h 99"/>
                <a:gd name="T18" fmla="*/ 11 w 51"/>
                <a:gd name="T19" fmla="*/ 17 h 99"/>
                <a:gd name="T20" fmla="*/ 17 w 51"/>
                <a:gd name="T21" fmla="*/ 0 h 99"/>
                <a:gd name="T22" fmla="*/ 28 w 51"/>
                <a:gd name="T23" fmla="*/ 0 h 99"/>
                <a:gd name="T24" fmla="*/ 28 w 51"/>
                <a:gd name="T25" fmla="*/ 17 h 99"/>
                <a:gd name="T26" fmla="*/ 50 w 51"/>
                <a:gd name="T27" fmla="*/ 17 h 99"/>
                <a:gd name="T28" fmla="*/ 50 w 51"/>
                <a:gd name="T29" fmla="*/ 30 h 99"/>
                <a:gd name="T30" fmla="*/ 28 w 51"/>
                <a:gd name="T31" fmla="*/ 30 h 99"/>
                <a:gd name="T32" fmla="*/ 28 w 51"/>
                <a:gd name="T33" fmla="*/ 73 h 99"/>
                <a:gd name="T34" fmla="*/ 31 w 51"/>
                <a:gd name="T35" fmla="*/ 82 h 99"/>
                <a:gd name="T36" fmla="*/ 39 w 51"/>
                <a:gd name="T37" fmla="*/ 8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99">
                  <a:moveTo>
                    <a:pt x="39" y="85"/>
                  </a:moveTo>
                  <a:cubicBezTo>
                    <a:pt x="43" y="85"/>
                    <a:pt x="47" y="84"/>
                    <a:pt x="51" y="83"/>
                  </a:cubicBezTo>
                  <a:cubicBezTo>
                    <a:pt x="51" y="96"/>
                    <a:pt x="51" y="96"/>
                    <a:pt x="51" y="96"/>
                  </a:cubicBezTo>
                  <a:cubicBezTo>
                    <a:pt x="49" y="97"/>
                    <a:pt x="47" y="97"/>
                    <a:pt x="44" y="98"/>
                  </a:cubicBezTo>
                  <a:cubicBezTo>
                    <a:pt x="41" y="99"/>
                    <a:pt x="38" y="99"/>
                    <a:pt x="35" y="99"/>
                  </a:cubicBezTo>
                  <a:cubicBezTo>
                    <a:pt x="19" y="99"/>
                    <a:pt x="11" y="90"/>
                    <a:pt x="11" y="73"/>
                  </a:cubicBezTo>
                  <a:cubicBezTo>
                    <a:pt x="11" y="30"/>
                    <a:pt x="11" y="30"/>
                    <a:pt x="11" y="30"/>
                  </a:cubicBezTo>
                  <a:cubicBezTo>
                    <a:pt x="0" y="30"/>
                    <a:pt x="0" y="30"/>
                    <a:pt x="0" y="30"/>
                  </a:cubicBezTo>
                  <a:cubicBezTo>
                    <a:pt x="0" y="23"/>
                    <a:pt x="0" y="23"/>
                    <a:pt x="0" y="23"/>
                  </a:cubicBezTo>
                  <a:cubicBezTo>
                    <a:pt x="11" y="17"/>
                    <a:pt x="11" y="17"/>
                    <a:pt x="11" y="17"/>
                  </a:cubicBezTo>
                  <a:cubicBezTo>
                    <a:pt x="17" y="0"/>
                    <a:pt x="17" y="0"/>
                    <a:pt x="17" y="0"/>
                  </a:cubicBezTo>
                  <a:cubicBezTo>
                    <a:pt x="28" y="0"/>
                    <a:pt x="28" y="0"/>
                    <a:pt x="28" y="0"/>
                  </a:cubicBezTo>
                  <a:cubicBezTo>
                    <a:pt x="28" y="17"/>
                    <a:pt x="28" y="17"/>
                    <a:pt x="28" y="17"/>
                  </a:cubicBezTo>
                  <a:cubicBezTo>
                    <a:pt x="50" y="17"/>
                    <a:pt x="50" y="17"/>
                    <a:pt x="50" y="17"/>
                  </a:cubicBezTo>
                  <a:cubicBezTo>
                    <a:pt x="50" y="30"/>
                    <a:pt x="50" y="30"/>
                    <a:pt x="50" y="30"/>
                  </a:cubicBezTo>
                  <a:cubicBezTo>
                    <a:pt x="28" y="30"/>
                    <a:pt x="28" y="30"/>
                    <a:pt x="28" y="30"/>
                  </a:cubicBezTo>
                  <a:cubicBezTo>
                    <a:pt x="28" y="73"/>
                    <a:pt x="28" y="73"/>
                    <a:pt x="28" y="73"/>
                  </a:cubicBezTo>
                  <a:cubicBezTo>
                    <a:pt x="28" y="77"/>
                    <a:pt x="29" y="80"/>
                    <a:pt x="31" y="82"/>
                  </a:cubicBezTo>
                  <a:cubicBezTo>
                    <a:pt x="33" y="84"/>
                    <a:pt x="35" y="85"/>
                    <a:pt x="39" y="85"/>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p:cNvSpPr>
            <p:nvPr/>
          </p:nvSpPr>
          <p:spPr bwMode="auto">
            <a:xfrm>
              <a:off x="1163" y="1129"/>
              <a:ext cx="84" cy="133"/>
            </a:xfrm>
            <a:custGeom>
              <a:avLst/>
              <a:gdLst>
                <a:gd name="T0" fmla="*/ 71 w 71"/>
                <a:gd name="T1" fmla="*/ 112 h 112"/>
                <a:gd name="T2" fmla="*/ 54 w 71"/>
                <a:gd name="T3" fmla="*/ 112 h 112"/>
                <a:gd name="T4" fmla="*/ 54 w 71"/>
                <a:gd name="T5" fmla="*/ 63 h 112"/>
                <a:gd name="T6" fmla="*/ 50 w 71"/>
                <a:gd name="T7" fmla="*/ 49 h 112"/>
                <a:gd name="T8" fmla="*/ 38 w 71"/>
                <a:gd name="T9" fmla="*/ 45 h 112"/>
                <a:gd name="T10" fmla="*/ 22 w 71"/>
                <a:gd name="T11" fmla="*/ 51 h 112"/>
                <a:gd name="T12" fmla="*/ 17 w 71"/>
                <a:gd name="T13" fmla="*/ 73 h 112"/>
                <a:gd name="T14" fmla="*/ 17 w 71"/>
                <a:gd name="T15" fmla="*/ 112 h 112"/>
                <a:gd name="T16" fmla="*/ 0 w 71"/>
                <a:gd name="T17" fmla="*/ 112 h 112"/>
                <a:gd name="T18" fmla="*/ 0 w 71"/>
                <a:gd name="T19" fmla="*/ 0 h 112"/>
                <a:gd name="T20" fmla="*/ 17 w 71"/>
                <a:gd name="T21" fmla="*/ 0 h 112"/>
                <a:gd name="T22" fmla="*/ 17 w 71"/>
                <a:gd name="T23" fmla="*/ 28 h 112"/>
                <a:gd name="T24" fmla="*/ 17 w 71"/>
                <a:gd name="T25" fmla="*/ 43 h 112"/>
                <a:gd name="T26" fmla="*/ 18 w 71"/>
                <a:gd name="T27" fmla="*/ 43 h 112"/>
                <a:gd name="T28" fmla="*/ 27 w 71"/>
                <a:gd name="T29" fmla="*/ 34 h 112"/>
                <a:gd name="T30" fmla="*/ 42 w 71"/>
                <a:gd name="T31" fmla="*/ 31 h 112"/>
                <a:gd name="T32" fmla="*/ 71 w 71"/>
                <a:gd name="T33" fmla="*/ 60 h 112"/>
                <a:gd name="T34" fmla="*/ 71 w 71"/>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2">
                  <a:moveTo>
                    <a:pt x="71" y="112"/>
                  </a:moveTo>
                  <a:cubicBezTo>
                    <a:pt x="54" y="112"/>
                    <a:pt x="54" y="112"/>
                    <a:pt x="54" y="112"/>
                  </a:cubicBezTo>
                  <a:cubicBezTo>
                    <a:pt x="54" y="63"/>
                    <a:pt x="54" y="63"/>
                    <a:pt x="54" y="63"/>
                  </a:cubicBezTo>
                  <a:cubicBezTo>
                    <a:pt x="54" y="57"/>
                    <a:pt x="52" y="52"/>
                    <a:pt x="50" y="49"/>
                  </a:cubicBezTo>
                  <a:cubicBezTo>
                    <a:pt x="47" y="46"/>
                    <a:pt x="44" y="45"/>
                    <a:pt x="38" y="45"/>
                  </a:cubicBezTo>
                  <a:cubicBezTo>
                    <a:pt x="31" y="45"/>
                    <a:pt x="26" y="47"/>
                    <a:pt x="22" y="51"/>
                  </a:cubicBezTo>
                  <a:cubicBezTo>
                    <a:pt x="19" y="56"/>
                    <a:pt x="17" y="63"/>
                    <a:pt x="17" y="73"/>
                  </a:cubicBezTo>
                  <a:cubicBezTo>
                    <a:pt x="17" y="112"/>
                    <a:pt x="17" y="112"/>
                    <a:pt x="17" y="112"/>
                  </a:cubicBezTo>
                  <a:cubicBezTo>
                    <a:pt x="0" y="112"/>
                    <a:pt x="0" y="112"/>
                    <a:pt x="0" y="112"/>
                  </a:cubicBezTo>
                  <a:cubicBezTo>
                    <a:pt x="0" y="0"/>
                    <a:pt x="0" y="0"/>
                    <a:pt x="0" y="0"/>
                  </a:cubicBezTo>
                  <a:cubicBezTo>
                    <a:pt x="17" y="0"/>
                    <a:pt x="17" y="0"/>
                    <a:pt x="17" y="0"/>
                  </a:cubicBezTo>
                  <a:cubicBezTo>
                    <a:pt x="17" y="28"/>
                    <a:pt x="17" y="28"/>
                    <a:pt x="17" y="28"/>
                  </a:cubicBezTo>
                  <a:cubicBezTo>
                    <a:pt x="17" y="33"/>
                    <a:pt x="17" y="38"/>
                    <a:pt x="17" y="43"/>
                  </a:cubicBezTo>
                  <a:cubicBezTo>
                    <a:pt x="18" y="43"/>
                    <a:pt x="18" y="43"/>
                    <a:pt x="18" y="43"/>
                  </a:cubicBezTo>
                  <a:cubicBezTo>
                    <a:pt x="20" y="39"/>
                    <a:pt x="23" y="36"/>
                    <a:pt x="27" y="34"/>
                  </a:cubicBezTo>
                  <a:cubicBezTo>
                    <a:pt x="31" y="32"/>
                    <a:pt x="36" y="31"/>
                    <a:pt x="42" y="31"/>
                  </a:cubicBezTo>
                  <a:cubicBezTo>
                    <a:pt x="61" y="31"/>
                    <a:pt x="71" y="41"/>
                    <a:pt x="71" y="60"/>
                  </a:cubicBezTo>
                  <a:lnTo>
                    <a:pt x="71" y="112"/>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noEditPoints="1"/>
            </p:cNvSpPr>
            <p:nvPr/>
          </p:nvSpPr>
          <p:spPr bwMode="auto">
            <a:xfrm>
              <a:off x="1268"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49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5"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3" y="69"/>
                    <a:pt x="41" y="69"/>
                  </a:cubicBezTo>
                  <a:cubicBezTo>
                    <a:pt x="45" y="69"/>
                    <a:pt x="50" y="69"/>
                    <a:pt x="54" y="68"/>
                  </a:cubicBezTo>
                  <a:cubicBezTo>
                    <a:pt x="58" y="67"/>
                    <a:pt x="62" y="66"/>
                    <a:pt x="67" y="64"/>
                  </a:cubicBezTo>
                  <a:cubicBezTo>
                    <a:pt x="67" y="77"/>
                    <a:pt x="67" y="77"/>
                    <a:pt x="67" y="77"/>
                  </a:cubicBezTo>
                  <a:cubicBezTo>
                    <a:pt x="63" y="79"/>
                    <a:pt x="58" y="81"/>
                    <a:pt x="54" y="82"/>
                  </a:cubicBezTo>
                  <a:cubicBezTo>
                    <a:pt x="50" y="82"/>
                    <a:pt x="45" y="83"/>
                    <a:pt x="40" y="83"/>
                  </a:cubicBezTo>
                  <a:close/>
                  <a:moveTo>
                    <a:pt x="37" y="13"/>
                  </a:moveTo>
                  <a:cubicBezTo>
                    <a:pt x="31" y="13"/>
                    <a:pt x="27" y="15"/>
                    <a:pt x="24" y="18"/>
                  </a:cubicBezTo>
                  <a:cubicBezTo>
                    <a:pt x="20" y="21"/>
                    <a:pt x="18" y="26"/>
                    <a:pt x="18" y="33"/>
                  </a:cubicBezTo>
                  <a:cubicBezTo>
                    <a:pt x="54" y="33"/>
                    <a:pt x="54" y="33"/>
                    <a:pt x="54" y="33"/>
                  </a:cubicBezTo>
                  <a:cubicBezTo>
                    <a:pt x="54" y="26"/>
                    <a:pt x="52" y="21"/>
                    <a:pt x="49"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p:nvSpPr>
          <p:spPr bwMode="auto">
            <a:xfrm>
              <a:off x="1374"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7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7"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7" y="4"/>
                  </a:cubicBezTo>
                  <a:cubicBezTo>
                    <a:pt x="31" y="1"/>
                    <a:pt x="36"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p:nvSpPr>
          <p:spPr bwMode="auto">
            <a:xfrm>
              <a:off x="1495" y="1131"/>
              <a:ext cx="22" cy="131"/>
            </a:xfrm>
            <a:custGeom>
              <a:avLst/>
              <a:gdLst>
                <a:gd name="T0" fmla="*/ 0 w 19"/>
                <a:gd name="T1" fmla="*/ 9 h 110"/>
                <a:gd name="T2" fmla="*/ 2 w 19"/>
                <a:gd name="T3" fmla="*/ 2 h 110"/>
                <a:gd name="T4" fmla="*/ 9 w 19"/>
                <a:gd name="T5" fmla="*/ 0 h 110"/>
                <a:gd name="T6" fmla="*/ 16 w 19"/>
                <a:gd name="T7" fmla="*/ 2 h 110"/>
                <a:gd name="T8" fmla="*/ 19 w 19"/>
                <a:gd name="T9" fmla="*/ 9 h 110"/>
                <a:gd name="T10" fmla="*/ 16 w 19"/>
                <a:gd name="T11" fmla="*/ 16 h 110"/>
                <a:gd name="T12" fmla="*/ 9 w 19"/>
                <a:gd name="T13" fmla="*/ 19 h 110"/>
                <a:gd name="T14" fmla="*/ 2 w 19"/>
                <a:gd name="T15" fmla="*/ 16 h 110"/>
                <a:gd name="T16" fmla="*/ 0 w 19"/>
                <a:gd name="T17" fmla="*/ 9 h 110"/>
                <a:gd name="T18" fmla="*/ 18 w 19"/>
                <a:gd name="T19" fmla="*/ 110 h 110"/>
                <a:gd name="T20" fmla="*/ 1 w 19"/>
                <a:gd name="T21" fmla="*/ 110 h 110"/>
                <a:gd name="T22" fmla="*/ 1 w 19"/>
                <a:gd name="T23" fmla="*/ 30 h 110"/>
                <a:gd name="T24" fmla="*/ 18 w 19"/>
                <a:gd name="T25" fmla="*/ 30 h 110"/>
                <a:gd name="T26" fmla="*/ 18 w 19"/>
                <a:gd name="T2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0">
                  <a:moveTo>
                    <a:pt x="0" y="9"/>
                  </a:moveTo>
                  <a:cubicBezTo>
                    <a:pt x="0" y="6"/>
                    <a:pt x="1" y="4"/>
                    <a:pt x="2" y="2"/>
                  </a:cubicBezTo>
                  <a:cubicBezTo>
                    <a:pt x="4" y="1"/>
                    <a:pt x="6" y="0"/>
                    <a:pt x="9" y="0"/>
                  </a:cubicBezTo>
                  <a:cubicBezTo>
                    <a:pt x="12" y="0"/>
                    <a:pt x="15" y="1"/>
                    <a:pt x="16" y="2"/>
                  </a:cubicBezTo>
                  <a:cubicBezTo>
                    <a:pt x="18" y="4"/>
                    <a:pt x="19" y="6"/>
                    <a:pt x="19" y="9"/>
                  </a:cubicBezTo>
                  <a:cubicBezTo>
                    <a:pt x="19" y="12"/>
                    <a:pt x="18" y="14"/>
                    <a:pt x="16" y="16"/>
                  </a:cubicBezTo>
                  <a:cubicBezTo>
                    <a:pt x="15" y="18"/>
                    <a:pt x="12" y="19"/>
                    <a:pt x="9" y="19"/>
                  </a:cubicBezTo>
                  <a:cubicBezTo>
                    <a:pt x="6" y="19"/>
                    <a:pt x="4" y="18"/>
                    <a:pt x="2" y="16"/>
                  </a:cubicBezTo>
                  <a:cubicBezTo>
                    <a:pt x="1" y="14"/>
                    <a:pt x="0" y="12"/>
                    <a:pt x="0" y="9"/>
                  </a:cubicBezTo>
                  <a:close/>
                  <a:moveTo>
                    <a:pt x="18" y="110"/>
                  </a:moveTo>
                  <a:cubicBezTo>
                    <a:pt x="1" y="110"/>
                    <a:pt x="1" y="110"/>
                    <a:pt x="1" y="110"/>
                  </a:cubicBezTo>
                  <a:cubicBezTo>
                    <a:pt x="1" y="30"/>
                    <a:pt x="1" y="30"/>
                    <a:pt x="1" y="30"/>
                  </a:cubicBezTo>
                  <a:cubicBezTo>
                    <a:pt x="18" y="30"/>
                    <a:pt x="18" y="30"/>
                    <a:pt x="18" y="30"/>
                  </a:cubicBezTo>
                  <a:lnTo>
                    <a:pt x="18" y="11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p:cNvSpPr>
            <p:nvPr/>
          </p:nvSpPr>
          <p:spPr bwMode="auto">
            <a:xfrm>
              <a:off x="1537" y="1166"/>
              <a:ext cx="70" cy="98"/>
            </a:xfrm>
            <a:custGeom>
              <a:avLst/>
              <a:gdLst>
                <a:gd name="T0" fmla="*/ 59 w 59"/>
                <a:gd name="T1" fmla="*/ 59 h 83"/>
                <a:gd name="T2" fmla="*/ 50 w 59"/>
                <a:gd name="T3" fmla="*/ 77 h 83"/>
                <a:gd name="T4" fmla="*/ 26 w 59"/>
                <a:gd name="T5" fmla="*/ 83 h 83"/>
                <a:gd name="T6" fmla="*/ 0 w 59"/>
                <a:gd name="T7" fmla="*/ 78 h 83"/>
                <a:gd name="T8" fmla="*/ 0 w 59"/>
                <a:gd name="T9" fmla="*/ 63 h 83"/>
                <a:gd name="T10" fmla="*/ 26 w 59"/>
                <a:gd name="T11" fmla="*/ 70 h 83"/>
                <a:gd name="T12" fmla="*/ 42 w 59"/>
                <a:gd name="T13" fmla="*/ 60 h 83"/>
                <a:gd name="T14" fmla="*/ 40 w 59"/>
                <a:gd name="T15" fmla="*/ 55 h 83"/>
                <a:gd name="T16" fmla="*/ 34 w 59"/>
                <a:gd name="T17" fmla="*/ 51 h 83"/>
                <a:gd name="T18" fmla="*/ 23 w 59"/>
                <a:gd name="T19" fmla="*/ 46 h 83"/>
                <a:gd name="T20" fmla="*/ 5 w 59"/>
                <a:gd name="T21" fmla="*/ 35 h 83"/>
                <a:gd name="T22" fmla="*/ 0 w 59"/>
                <a:gd name="T23" fmla="*/ 22 h 83"/>
                <a:gd name="T24" fmla="*/ 8 w 59"/>
                <a:gd name="T25" fmla="*/ 6 h 83"/>
                <a:gd name="T26" fmla="*/ 31 w 59"/>
                <a:gd name="T27" fmla="*/ 0 h 83"/>
                <a:gd name="T28" fmla="*/ 57 w 59"/>
                <a:gd name="T29" fmla="*/ 6 h 83"/>
                <a:gd name="T30" fmla="*/ 52 w 59"/>
                <a:gd name="T31" fmla="*/ 18 h 83"/>
                <a:gd name="T32" fmla="*/ 30 w 59"/>
                <a:gd name="T33" fmla="*/ 13 h 83"/>
                <a:gd name="T34" fmla="*/ 17 w 59"/>
                <a:gd name="T35" fmla="*/ 21 h 83"/>
                <a:gd name="T36" fmla="*/ 20 w 59"/>
                <a:gd name="T37" fmla="*/ 27 h 83"/>
                <a:gd name="T38" fmla="*/ 35 w 59"/>
                <a:gd name="T39" fmla="*/ 34 h 83"/>
                <a:gd name="T40" fmla="*/ 50 w 59"/>
                <a:gd name="T41" fmla="*/ 41 h 83"/>
                <a:gd name="T42" fmla="*/ 56 w 59"/>
                <a:gd name="T43" fmla="*/ 49 h 83"/>
                <a:gd name="T44" fmla="*/ 59 w 59"/>
                <a:gd name="T45"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3">
                  <a:moveTo>
                    <a:pt x="59" y="59"/>
                  </a:moveTo>
                  <a:cubicBezTo>
                    <a:pt x="59" y="66"/>
                    <a:pt x="56" y="72"/>
                    <a:pt x="50" y="77"/>
                  </a:cubicBezTo>
                  <a:cubicBezTo>
                    <a:pt x="44" y="81"/>
                    <a:pt x="36" y="83"/>
                    <a:pt x="26" y="83"/>
                  </a:cubicBezTo>
                  <a:cubicBezTo>
                    <a:pt x="15" y="83"/>
                    <a:pt x="6" y="81"/>
                    <a:pt x="0" y="78"/>
                  </a:cubicBezTo>
                  <a:cubicBezTo>
                    <a:pt x="0" y="63"/>
                    <a:pt x="0" y="63"/>
                    <a:pt x="0" y="63"/>
                  </a:cubicBezTo>
                  <a:cubicBezTo>
                    <a:pt x="9" y="68"/>
                    <a:pt x="18" y="70"/>
                    <a:pt x="26" y="70"/>
                  </a:cubicBezTo>
                  <a:cubicBezTo>
                    <a:pt x="37" y="70"/>
                    <a:pt x="42" y="67"/>
                    <a:pt x="42" y="60"/>
                  </a:cubicBezTo>
                  <a:cubicBezTo>
                    <a:pt x="42" y="58"/>
                    <a:pt x="41" y="57"/>
                    <a:pt x="40" y="55"/>
                  </a:cubicBezTo>
                  <a:cubicBezTo>
                    <a:pt x="39" y="54"/>
                    <a:pt x="37" y="53"/>
                    <a:pt x="34" y="51"/>
                  </a:cubicBezTo>
                  <a:cubicBezTo>
                    <a:pt x="32" y="50"/>
                    <a:pt x="28" y="48"/>
                    <a:pt x="23" y="46"/>
                  </a:cubicBezTo>
                  <a:cubicBezTo>
                    <a:pt x="14" y="43"/>
                    <a:pt x="8" y="39"/>
                    <a:pt x="5" y="35"/>
                  </a:cubicBezTo>
                  <a:cubicBezTo>
                    <a:pt x="1" y="32"/>
                    <a:pt x="0" y="27"/>
                    <a:pt x="0" y="22"/>
                  </a:cubicBezTo>
                  <a:cubicBezTo>
                    <a:pt x="0" y="15"/>
                    <a:pt x="3" y="9"/>
                    <a:pt x="8" y="6"/>
                  </a:cubicBezTo>
                  <a:cubicBezTo>
                    <a:pt x="14" y="2"/>
                    <a:pt x="21" y="0"/>
                    <a:pt x="31" y="0"/>
                  </a:cubicBezTo>
                  <a:cubicBezTo>
                    <a:pt x="40" y="0"/>
                    <a:pt x="49" y="2"/>
                    <a:pt x="57" y="6"/>
                  </a:cubicBezTo>
                  <a:cubicBezTo>
                    <a:pt x="52" y="18"/>
                    <a:pt x="52" y="18"/>
                    <a:pt x="52" y="18"/>
                  </a:cubicBezTo>
                  <a:cubicBezTo>
                    <a:pt x="43" y="15"/>
                    <a:pt x="36" y="13"/>
                    <a:pt x="30" y="13"/>
                  </a:cubicBezTo>
                  <a:cubicBezTo>
                    <a:pt x="21" y="13"/>
                    <a:pt x="17" y="16"/>
                    <a:pt x="17" y="21"/>
                  </a:cubicBezTo>
                  <a:cubicBezTo>
                    <a:pt x="17" y="23"/>
                    <a:pt x="18" y="25"/>
                    <a:pt x="20" y="27"/>
                  </a:cubicBezTo>
                  <a:cubicBezTo>
                    <a:pt x="22" y="29"/>
                    <a:pt x="28" y="31"/>
                    <a:pt x="35" y="34"/>
                  </a:cubicBezTo>
                  <a:cubicBezTo>
                    <a:pt x="42" y="37"/>
                    <a:pt x="47" y="39"/>
                    <a:pt x="50" y="41"/>
                  </a:cubicBezTo>
                  <a:cubicBezTo>
                    <a:pt x="53" y="43"/>
                    <a:pt x="55" y="46"/>
                    <a:pt x="56" y="49"/>
                  </a:cubicBezTo>
                  <a:cubicBezTo>
                    <a:pt x="58" y="51"/>
                    <a:pt x="59" y="55"/>
                    <a:pt x="59" y="59"/>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noEditPoints="1"/>
            </p:cNvSpPr>
            <p:nvPr/>
          </p:nvSpPr>
          <p:spPr bwMode="auto">
            <a:xfrm>
              <a:off x="1675" y="1166"/>
              <a:ext cx="85" cy="139"/>
            </a:xfrm>
            <a:custGeom>
              <a:avLst/>
              <a:gdLst>
                <a:gd name="T0" fmla="*/ 40 w 72"/>
                <a:gd name="T1" fmla="*/ 83 h 117"/>
                <a:gd name="T2" fmla="*/ 17 w 72"/>
                <a:gd name="T3" fmla="*/ 72 h 117"/>
                <a:gd name="T4" fmla="*/ 16 w 72"/>
                <a:gd name="T5" fmla="*/ 72 h 117"/>
                <a:gd name="T6" fmla="*/ 17 w 72"/>
                <a:gd name="T7" fmla="*/ 84 h 117"/>
                <a:gd name="T8" fmla="*/ 17 w 72"/>
                <a:gd name="T9" fmla="*/ 117 h 117"/>
                <a:gd name="T10" fmla="*/ 0 w 72"/>
                <a:gd name="T11" fmla="*/ 117 h 117"/>
                <a:gd name="T12" fmla="*/ 0 w 72"/>
                <a:gd name="T13" fmla="*/ 1 h 117"/>
                <a:gd name="T14" fmla="*/ 14 w 72"/>
                <a:gd name="T15" fmla="*/ 1 h 117"/>
                <a:gd name="T16" fmla="*/ 16 w 72"/>
                <a:gd name="T17" fmla="*/ 12 h 117"/>
                <a:gd name="T18" fmla="*/ 17 w 72"/>
                <a:gd name="T19" fmla="*/ 12 h 117"/>
                <a:gd name="T20" fmla="*/ 41 w 72"/>
                <a:gd name="T21" fmla="*/ 0 h 117"/>
                <a:gd name="T22" fmla="*/ 64 w 72"/>
                <a:gd name="T23" fmla="*/ 11 h 117"/>
                <a:gd name="T24" fmla="*/ 72 w 72"/>
                <a:gd name="T25" fmla="*/ 41 h 117"/>
                <a:gd name="T26" fmla="*/ 64 w 72"/>
                <a:gd name="T27" fmla="*/ 72 h 117"/>
                <a:gd name="T28" fmla="*/ 40 w 72"/>
                <a:gd name="T29" fmla="*/ 83 h 117"/>
                <a:gd name="T30" fmla="*/ 36 w 72"/>
                <a:gd name="T31" fmla="*/ 14 h 117"/>
                <a:gd name="T32" fmla="*/ 22 w 72"/>
                <a:gd name="T33" fmla="*/ 20 h 117"/>
                <a:gd name="T34" fmla="*/ 17 w 72"/>
                <a:gd name="T35" fmla="*/ 39 h 117"/>
                <a:gd name="T36" fmla="*/ 17 w 72"/>
                <a:gd name="T37" fmla="*/ 41 h 117"/>
                <a:gd name="T38" fmla="*/ 22 w 72"/>
                <a:gd name="T39" fmla="*/ 62 h 117"/>
                <a:gd name="T40" fmla="*/ 37 w 72"/>
                <a:gd name="T41" fmla="*/ 69 h 117"/>
                <a:gd name="T42" fmla="*/ 50 w 72"/>
                <a:gd name="T43" fmla="*/ 62 h 117"/>
                <a:gd name="T44" fmla="*/ 55 w 72"/>
                <a:gd name="T45" fmla="*/ 41 h 117"/>
                <a:gd name="T46" fmla="*/ 50 w 72"/>
                <a:gd name="T47" fmla="*/ 21 h 117"/>
                <a:gd name="T48" fmla="*/ 36 w 72"/>
                <a:gd name="T49" fmla="*/ 1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117">
                  <a:moveTo>
                    <a:pt x="40" y="83"/>
                  </a:moveTo>
                  <a:cubicBezTo>
                    <a:pt x="30" y="83"/>
                    <a:pt x="23" y="79"/>
                    <a:pt x="17" y="72"/>
                  </a:cubicBezTo>
                  <a:cubicBezTo>
                    <a:pt x="16" y="72"/>
                    <a:pt x="16" y="72"/>
                    <a:pt x="16" y="72"/>
                  </a:cubicBezTo>
                  <a:cubicBezTo>
                    <a:pt x="17" y="79"/>
                    <a:pt x="17" y="83"/>
                    <a:pt x="17" y="84"/>
                  </a:cubicBezTo>
                  <a:cubicBezTo>
                    <a:pt x="17" y="117"/>
                    <a:pt x="17" y="117"/>
                    <a:pt x="17" y="117"/>
                  </a:cubicBezTo>
                  <a:cubicBezTo>
                    <a:pt x="0" y="117"/>
                    <a:pt x="0" y="117"/>
                    <a:pt x="0" y="117"/>
                  </a:cubicBezTo>
                  <a:cubicBezTo>
                    <a:pt x="0" y="1"/>
                    <a:pt x="0" y="1"/>
                    <a:pt x="0" y="1"/>
                  </a:cubicBezTo>
                  <a:cubicBezTo>
                    <a:pt x="14" y="1"/>
                    <a:pt x="14" y="1"/>
                    <a:pt x="14" y="1"/>
                  </a:cubicBezTo>
                  <a:cubicBezTo>
                    <a:pt x="14" y="3"/>
                    <a:pt x="15" y="6"/>
                    <a:pt x="16" y="12"/>
                  </a:cubicBezTo>
                  <a:cubicBezTo>
                    <a:pt x="17" y="12"/>
                    <a:pt x="17" y="12"/>
                    <a:pt x="17" y="12"/>
                  </a:cubicBezTo>
                  <a:cubicBezTo>
                    <a:pt x="22" y="4"/>
                    <a:pt x="30" y="0"/>
                    <a:pt x="41" y="0"/>
                  </a:cubicBezTo>
                  <a:cubicBezTo>
                    <a:pt x="51" y="0"/>
                    <a:pt x="59" y="4"/>
                    <a:pt x="64" y="11"/>
                  </a:cubicBezTo>
                  <a:cubicBezTo>
                    <a:pt x="70" y="18"/>
                    <a:pt x="72" y="28"/>
                    <a:pt x="72" y="41"/>
                  </a:cubicBezTo>
                  <a:cubicBezTo>
                    <a:pt x="72" y="54"/>
                    <a:pt x="70" y="64"/>
                    <a:pt x="64" y="72"/>
                  </a:cubicBezTo>
                  <a:cubicBezTo>
                    <a:pt x="58" y="79"/>
                    <a:pt x="50" y="83"/>
                    <a:pt x="40" y="83"/>
                  </a:cubicBezTo>
                  <a:close/>
                  <a:moveTo>
                    <a:pt x="36" y="14"/>
                  </a:moveTo>
                  <a:cubicBezTo>
                    <a:pt x="30" y="14"/>
                    <a:pt x="25" y="16"/>
                    <a:pt x="22" y="20"/>
                  </a:cubicBezTo>
                  <a:cubicBezTo>
                    <a:pt x="18" y="24"/>
                    <a:pt x="17" y="30"/>
                    <a:pt x="17" y="39"/>
                  </a:cubicBezTo>
                  <a:cubicBezTo>
                    <a:pt x="17" y="41"/>
                    <a:pt x="17" y="41"/>
                    <a:pt x="17" y="41"/>
                  </a:cubicBezTo>
                  <a:cubicBezTo>
                    <a:pt x="17" y="51"/>
                    <a:pt x="18" y="58"/>
                    <a:pt x="22" y="62"/>
                  </a:cubicBezTo>
                  <a:cubicBezTo>
                    <a:pt x="25" y="67"/>
                    <a:pt x="30" y="69"/>
                    <a:pt x="37" y="69"/>
                  </a:cubicBezTo>
                  <a:cubicBezTo>
                    <a:pt x="43" y="69"/>
                    <a:pt x="47" y="67"/>
                    <a:pt x="50" y="62"/>
                  </a:cubicBezTo>
                  <a:cubicBezTo>
                    <a:pt x="53" y="57"/>
                    <a:pt x="55" y="50"/>
                    <a:pt x="55" y="41"/>
                  </a:cubicBezTo>
                  <a:cubicBezTo>
                    <a:pt x="55" y="32"/>
                    <a:pt x="53" y="25"/>
                    <a:pt x="50" y="21"/>
                  </a:cubicBezTo>
                  <a:cubicBezTo>
                    <a:pt x="47" y="16"/>
                    <a:pt x="42" y="14"/>
                    <a:pt x="36" y="14"/>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noEditPoints="1"/>
            </p:cNvSpPr>
            <p:nvPr/>
          </p:nvSpPr>
          <p:spPr bwMode="auto">
            <a:xfrm>
              <a:off x="1778" y="1166"/>
              <a:ext cx="89" cy="98"/>
            </a:xfrm>
            <a:custGeom>
              <a:avLst/>
              <a:gdLst>
                <a:gd name="T0" fmla="*/ 75 w 75"/>
                <a:gd name="T1" fmla="*/ 41 h 83"/>
                <a:gd name="T2" fmla="*/ 65 w 75"/>
                <a:gd name="T3" fmla="*/ 72 h 83"/>
                <a:gd name="T4" fmla="*/ 37 w 75"/>
                <a:gd name="T5" fmla="*/ 83 h 83"/>
                <a:gd name="T6" fmla="*/ 18 w 75"/>
                <a:gd name="T7" fmla="*/ 78 h 83"/>
                <a:gd name="T8" fmla="*/ 4 w 75"/>
                <a:gd name="T9" fmla="*/ 63 h 83"/>
                <a:gd name="T10" fmla="*/ 0 w 75"/>
                <a:gd name="T11" fmla="*/ 41 h 83"/>
                <a:gd name="T12" fmla="*/ 10 w 75"/>
                <a:gd name="T13" fmla="*/ 11 h 83"/>
                <a:gd name="T14" fmla="*/ 38 w 75"/>
                <a:gd name="T15" fmla="*/ 0 h 83"/>
                <a:gd name="T16" fmla="*/ 65 w 75"/>
                <a:gd name="T17" fmla="*/ 11 h 83"/>
                <a:gd name="T18" fmla="*/ 75 w 75"/>
                <a:gd name="T19" fmla="*/ 41 h 83"/>
                <a:gd name="T20" fmla="*/ 17 w 75"/>
                <a:gd name="T21" fmla="*/ 41 h 83"/>
                <a:gd name="T22" fmla="*/ 38 w 75"/>
                <a:gd name="T23" fmla="*/ 69 h 83"/>
                <a:gd name="T24" fmla="*/ 58 w 75"/>
                <a:gd name="T25" fmla="*/ 41 h 83"/>
                <a:gd name="T26" fmla="*/ 38 w 75"/>
                <a:gd name="T27" fmla="*/ 14 h 83"/>
                <a:gd name="T28" fmla="*/ 22 w 75"/>
                <a:gd name="T29" fmla="*/ 21 h 83"/>
                <a:gd name="T30" fmla="*/ 17 w 75"/>
                <a:gd name="T31"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83">
                  <a:moveTo>
                    <a:pt x="75" y="41"/>
                  </a:moveTo>
                  <a:cubicBezTo>
                    <a:pt x="75" y="54"/>
                    <a:pt x="72" y="64"/>
                    <a:pt x="65" y="72"/>
                  </a:cubicBezTo>
                  <a:cubicBezTo>
                    <a:pt x="59" y="79"/>
                    <a:pt x="49" y="83"/>
                    <a:pt x="37" y="83"/>
                  </a:cubicBezTo>
                  <a:cubicBezTo>
                    <a:pt x="30" y="83"/>
                    <a:pt x="23" y="81"/>
                    <a:pt x="18" y="78"/>
                  </a:cubicBezTo>
                  <a:cubicBezTo>
                    <a:pt x="12" y="74"/>
                    <a:pt x="8" y="70"/>
                    <a:pt x="4" y="63"/>
                  </a:cubicBezTo>
                  <a:cubicBezTo>
                    <a:pt x="1" y="57"/>
                    <a:pt x="0" y="50"/>
                    <a:pt x="0" y="41"/>
                  </a:cubicBezTo>
                  <a:cubicBezTo>
                    <a:pt x="0" y="28"/>
                    <a:pt x="3" y="18"/>
                    <a:pt x="10" y="11"/>
                  </a:cubicBezTo>
                  <a:cubicBezTo>
                    <a:pt x="16" y="4"/>
                    <a:pt x="26" y="0"/>
                    <a:pt x="38" y="0"/>
                  </a:cubicBezTo>
                  <a:cubicBezTo>
                    <a:pt x="49" y="0"/>
                    <a:pt x="59" y="4"/>
                    <a:pt x="65" y="11"/>
                  </a:cubicBezTo>
                  <a:cubicBezTo>
                    <a:pt x="72" y="19"/>
                    <a:pt x="75" y="29"/>
                    <a:pt x="75" y="41"/>
                  </a:cubicBezTo>
                  <a:close/>
                  <a:moveTo>
                    <a:pt x="17" y="41"/>
                  </a:moveTo>
                  <a:cubicBezTo>
                    <a:pt x="17" y="60"/>
                    <a:pt x="24" y="69"/>
                    <a:pt x="38" y="69"/>
                  </a:cubicBezTo>
                  <a:cubicBezTo>
                    <a:pt x="51" y="69"/>
                    <a:pt x="58" y="60"/>
                    <a:pt x="58" y="41"/>
                  </a:cubicBezTo>
                  <a:cubicBezTo>
                    <a:pt x="58" y="23"/>
                    <a:pt x="51" y="14"/>
                    <a:pt x="38" y="14"/>
                  </a:cubicBezTo>
                  <a:cubicBezTo>
                    <a:pt x="30" y="14"/>
                    <a:pt x="25" y="16"/>
                    <a:pt x="22" y="21"/>
                  </a:cubicBezTo>
                  <a:cubicBezTo>
                    <a:pt x="19" y="26"/>
                    <a:pt x="17" y="32"/>
                    <a:pt x="17" y="4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p:nvSpPr>
          <p:spPr bwMode="auto">
            <a:xfrm>
              <a:off x="1876" y="1167"/>
              <a:ext cx="140" cy="95"/>
            </a:xfrm>
            <a:custGeom>
              <a:avLst/>
              <a:gdLst>
                <a:gd name="T0" fmla="*/ 76 w 118"/>
                <a:gd name="T1" fmla="*/ 80 h 80"/>
                <a:gd name="T2" fmla="*/ 66 w 118"/>
                <a:gd name="T3" fmla="*/ 43 h 80"/>
                <a:gd name="T4" fmla="*/ 59 w 118"/>
                <a:gd name="T5" fmla="*/ 16 h 80"/>
                <a:gd name="T6" fmla="*/ 59 w 118"/>
                <a:gd name="T7" fmla="*/ 16 h 80"/>
                <a:gd name="T8" fmla="*/ 52 w 118"/>
                <a:gd name="T9" fmla="*/ 43 h 80"/>
                <a:gd name="T10" fmla="*/ 41 w 118"/>
                <a:gd name="T11" fmla="*/ 80 h 80"/>
                <a:gd name="T12" fmla="*/ 23 w 118"/>
                <a:gd name="T13" fmla="*/ 80 h 80"/>
                <a:gd name="T14" fmla="*/ 0 w 118"/>
                <a:gd name="T15" fmla="*/ 0 h 80"/>
                <a:gd name="T16" fmla="*/ 17 w 118"/>
                <a:gd name="T17" fmla="*/ 0 h 80"/>
                <a:gd name="T18" fmla="*/ 28 w 118"/>
                <a:gd name="T19" fmla="*/ 40 h 80"/>
                <a:gd name="T20" fmla="*/ 33 w 118"/>
                <a:gd name="T21" fmla="*/ 65 h 80"/>
                <a:gd name="T22" fmla="*/ 33 w 118"/>
                <a:gd name="T23" fmla="*/ 65 h 80"/>
                <a:gd name="T24" fmla="*/ 35 w 118"/>
                <a:gd name="T25" fmla="*/ 53 h 80"/>
                <a:gd name="T26" fmla="*/ 38 w 118"/>
                <a:gd name="T27" fmla="*/ 42 h 80"/>
                <a:gd name="T28" fmla="*/ 50 w 118"/>
                <a:gd name="T29" fmla="*/ 0 h 80"/>
                <a:gd name="T30" fmla="*/ 69 w 118"/>
                <a:gd name="T31" fmla="*/ 0 h 80"/>
                <a:gd name="T32" fmla="*/ 80 w 118"/>
                <a:gd name="T33" fmla="*/ 42 h 80"/>
                <a:gd name="T34" fmla="*/ 83 w 118"/>
                <a:gd name="T35" fmla="*/ 53 h 80"/>
                <a:gd name="T36" fmla="*/ 85 w 118"/>
                <a:gd name="T37" fmla="*/ 65 h 80"/>
                <a:gd name="T38" fmla="*/ 86 w 118"/>
                <a:gd name="T39" fmla="*/ 65 h 80"/>
                <a:gd name="T40" fmla="*/ 91 w 118"/>
                <a:gd name="T41" fmla="*/ 40 h 80"/>
                <a:gd name="T42" fmla="*/ 101 w 118"/>
                <a:gd name="T43" fmla="*/ 0 h 80"/>
                <a:gd name="T44" fmla="*/ 118 w 118"/>
                <a:gd name="T45" fmla="*/ 0 h 80"/>
                <a:gd name="T46" fmla="*/ 95 w 118"/>
                <a:gd name="T47" fmla="*/ 80 h 80"/>
                <a:gd name="T48" fmla="*/ 76 w 118"/>
                <a:gd name="T4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80">
                  <a:moveTo>
                    <a:pt x="76" y="80"/>
                  </a:moveTo>
                  <a:cubicBezTo>
                    <a:pt x="66" y="43"/>
                    <a:pt x="66" y="43"/>
                    <a:pt x="66" y="43"/>
                  </a:cubicBezTo>
                  <a:cubicBezTo>
                    <a:pt x="65" y="39"/>
                    <a:pt x="63" y="30"/>
                    <a:pt x="59" y="16"/>
                  </a:cubicBezTo>
                  <a:cubicBezTo>
                    <a:pt x="59" y="16"/>
                    <a:pt x="59" y="16"/>
                    <a:pt x="59" y="16"/>
                  </a:cubicBezTo>
                  <a:cubicBezTo>
                    <a:pt x="56" y="29"/>
                    <a:pt x="54" y="38"/>
                    <a:pt x="52" y="43"/>
                  </a:cubicBezTo>
                  <a:cubicBezTo>
                    <a:pt x="41" y="80"/>
                    <a:pt x="41" y="80"/>
                    <a:pt x="41" y="80"/>
                  </a:cubicBezTo>
                  <a:cubicBezTo>
                    <a:pt x="23" y="80"/>
                    <a:pt x="23" y="80"/>
                    <a:pt x="23" y="80"/>
                  </a:cubicBezTo>
                  <a:cubicBezTo>
                    <a:pt x="0" y="0"/>
                    <a:pt x="0" y="0"/>
                    <a:pt x="0" y="0"/>
                  </a:cubicBezTo>
                  <a:cubicBezTo>
                    <a:pt x="17" y="0"/>
                    <a:pt x="17" y="0"/>
                    <a:pt x="17" y="0"/>
                  </a:cubicBezTo>
                  <a:cubicBezTo>
                    <a:pt x="28" y="40"/>
                    <a:pt x="28" y="40"/>
                    <a:pt x="28" y="40"/>
                  </a:cubicBezTo>
                  <a:cubicBezTo>
                    <a:pt x="30" y="50"/>
                    <a:pt x="32" y="58"/>
                    <a:pt x="33" y="65"/>
                  </a:cubicBezTo>
                  <a:cubicBezTo>
                    <a:pt x="33" y="65"/>
                    <a:pt x="33" y="65"/>
                    <a:pt x="33" y="65"/>
                  </a:cubicBezTo>
                  <a:cubicBezTo>
                    <a:pt x="34" y="61"/>
                    <a:pt x="34" y="57"/>
                    <a:pt x="35" y="53"/>
                  </a:cubicBezTo>
                  <a:cubicBezTo>
                    <a:pt x="36" y="48"/>
                    <a:pt x="37" y="45"/>
                    <a:pt x="38" y="42"/>
                  </a:cubicBezTo>
                  <a:cubicBezTo>
                    <a:pt x="50" y="0"/>
                    <a:pt x="50" y="0"/>
                    <a:pt x="50" y="0"/>
                  </a:cubicBezTo>
                  <a:cubicBezTo>
                    <a:pt x="69" y="0"/>
                    <a:pt x="69" y="0"/>
                    <a:pt x="69" y="0"/>
                  </a:cubicBezTo>
                  <a:cubicBezTo>
                    <a:pt x="80" y="42"/>
                    <a:pt x="80" y="42"/>
                    <a:pt x="80" y="42"/>
                  </a:cubicBezTo>
                  <a:cubicBezTo>
                    <a:pt x="81" y="45"/>
                    <a:pt x="82" y="48"/>
                    <a:pt x="83" y="53"/>
                  </a:cubicBezTo>
                  <a:cubicBezTo>
                    <a:pt x="84" y="58"/>
                    <a:pt x="85" y="62"/>
                    <a:pt x="85" y="65"/>
                  </a:cubicBezTo>
                  <a:cubicBezTo>
                    <a:pt x="86" y="65"/>
                    <a:pt x="86" y="65"/>
                    <a:pt x="86" y="65"/>
                  </a:cubicBezTo>
                  <a:cubicBezTo>
                    <a:pt x="86" y="59"/>
                    <a:pt x="88" y="50"/>
                    <a:pt x="91" y="40"/>
                  </a:cubicBezTo>
                  <a:cubicBezTo>
                    <a:pt x="101" y="0"/>
                    <a:pt x="101" y="0"/>
                    <a:pt x="101" y="0"/>
                  </a:cubicBezTo>
                  <a:cubicBezTo>
                    <a:pt x="118" y="0"/>
                    <a:pt x="118" y="0"/>
                    <a:pt x="118" y="0"/>
                  </a:cubicBezTo>
                  <a:cubicBezTo>
                    <a:pt x="95" y="80"/>
                    <a:pt x="95" y="80"/>
                    <a:pt x="95" y="80"/>
                  </a:cubicBezTo>
                  <a:lnTo>
                    <a:pt x="76" y="8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noEditPoints="1"/>
            </p:cNvSpPr>
            <p:nvPr/>
          </p:nvSpPr>
          <p:spPr bwMode="auto">
            <a:xfrm>
              <a:off x="2024" y="1166"/>
              <a:ext cx="84" cy="98"/>
            </a:xfrm>
            <a:custGeom>
              <a:avLst/>
              <a:gdLst>
                <a:gd name="T0" fmla="*/ 40 w 71"/>
                <a:gd name="T1" fmla="*/ 83 h 83"/>
                <a:gd name="T2" fmla="*/ 11 w 71"/>
                <a:gd name="T3" fmla="*/ 72 h 83"/>
                <a:gd name="T4" fmla="*/ 0 w 71"/>
                <a:gd name="T5" fmla="*/ 42 h 83"/>
                <a:gd name="T6" fmla="*/ 10 w 71"/>
                <a:gd name="T7" fmla="*/ 11 h 83"/>
                <a:gd name="T8" fmla="*/ 37 w 71"/>
                <a:gd name="T9" fmla="*/ 0 h 83"/>
                <a:gd name="T10" fmla="*/ 62 w 71"/>
                <a:gd name="T11" fmla="*/ 10 h 83"/>
                <a:gd name="T12" fmla="*/ 71 w 71"/>
                <a:gd name="T13" fmla="*/ 36 h 83"/>
                <a:gd name="T14" fmla="*/ 71 w 71"/>
                <a:gd name="T15" fmla="*/ 45 h 83"/>
                <a:gd name="T16" fmla="*/ 18 w 71"/>
                <a:gd name="T17" fmla="*/ 45 h 83"/>
                <a:gd name="T18" fmla="*/ 24 w 71"/>
                <a:gd name="T19" fmla="*/ 63 h 83"/>
                <a:gd name="T20" fmla="*/ 41 w 71"/>
                <a:gd name="T21" fmla="*/ 69 h 83"/>
                <a:gd name="T22" fmla="*/ 54 w 71"/>
                <a:gd name="T23" fmla="*/ 68 h 83"/>
                <a:gd name="T24" fmla="*/ 67 w 71"/>
                <a:gd name="T25" fmla="*/ 64 h 83"/>
                <a:gd name="T26" fmla="*/ 67 w 71"/>
                <a:gd name="T27" fmla="*/ 77 h 83"/>
                <a:gd name="T28" fmla="*/ 54 w 71"/>
                <a:gd name="T29" fmla="*/ 82 h 83"/>
                <a:gd name="T30" fmla="*/ 40 w 71"/>
                <a:gd name="T31" fmla="*/ 83 h 83"/>
                <a:gd name="T32" fmla="*/ 37 w 71"/>
                <a:gd name="T33" fmla="*/ 13 h 83"/>
                <a:gd name="T34" fmla="*/ 24 w 71"/>
                <a:gd name="T35" fmla="*/ 18 h 83"/>
                <a:gd name="T36" fmla="*/ 18 w 71"/>
                <a:gd name="T37" fmla="*/ 33 h 83"/>
                <a:gd name="T38" fmla="*/ 54 w 71"/>
                <a:gd name="T39" fmla="*/ 33 h 83"/>
                <a:gd name="T40" fmla="*/ 50 w 71"/>
                <a:gd name="T41" fmla="*/ 18 h 83"/>
                <a:gd name="T42" fmla="*/ 37 w 71"/>
                <a:gd name="T43" fmla="*/ 1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83">
                  <a:moveTo>
                    <a:pt x="40" y="83"/>
                  </a:moveTo>
                  <a:cubicBezTo>
                    <a:pt x="27" y="83"/>
                    <a:pt x="18" y="79"/>
                    <a:pt x="11" y="72"/>
                  </a:cubicBezTo>
                  <a:cubicBezTo>
                    <a:pt x="4" y="65"/>
                    <a:pt x="0" y="55"/>
                    <a:pt x="0" y="42"/>
                  </a:cubicBezTo>
                  <a:cubicBezTo>
                    <a:pt x="0" y="29"/>
                    <a:pt x="3" y="19"/>
                    <a:pt x="10" y="11"/>
                  </a:cubicBezTo>
                  <a:cubicBezTo>
                    <a:pt x="16" y="4"/>
                    <a:pt x="25" y="0"/>
                    <a:pt x="37" y="0"/>
                  </a:cubicBezTo>
                  <a:cubicBezTo>
                    <a:pt x="47" y="0"/>
                    <a:pt x="56" y="3"/>
                    <a:pt x="62" y="10"/>
                  </a:cubicBezTo>
                  <a:cubicBezTo>
                    <a:pt x="68" y="16"/>
                    <a:pt x="71" y="25"/>
                    <a:pt x="71" y="36"/>
                  </a:cubicBezTo>
                  <a:cubicBezTo>
                    <a:pt x="71" y="45"/>
                    <a:pt x="71" y="45"/>
                    <a:pt x="71" y="45"/>
                  </a:cubicBezTo>
                  <a:cubicBezTo>
                    <a:pt x="18" y="45"/>
                    <a:pt x="18" y="45"/>
                    <a:pt x="18" y="45"/>
                  </a:cubicBezTo>
                  <a:cubicBezTo>
                    <a:pt x="18" y="53"/>
                    <a:pt x="20" y="59"/>
                    <a:pt x="24" y="63"/>
                  </a:cubicBezTo>
                  <a:cubicBezTo>
                    <a:pt x="28" y="67"/>
                    <a:pt x="34" y="69"/>
                    <a:pt x="41" y="69"/>
                  </a:cubicBezTo>
                  <a:cubicBezTo>
                    <a:pt x="45" y="69"/>
                    <a:pt x="50" y="69"/>
                    <a:pt x="54" y="68"/>
                  </a:cubicBezTo>
                  <a:cubicBezTo>
                    <a:pt x="58" y="67"/>
                    <a:pt x="62" y="66"/>
                    <a:pt x="67" y="64"/>
                  </a:cubicBezTo>
                  <a:cubicBezTo>
                    <a:pt x="67" y="77"/>
                    <a:pt x="67" y="77"/>
                    <a:pt x="67" y="77"/>
                  </a:cubicBezTo>
                  <a:cubicBezTo>
                    <a:pt x="63" y="79"/>
                    <a:pt x="59" y="81"/>
                    <a:pt x="54" y="82"/>
                  </a:cubicBezTo>
                  <a:cubicBezTo>
                    <a:pt x="50" y="82"/>
                    <a:pt x="45" y="83"/>
                    <a:pt x="40" y="83"/>
                  </a:cubicBezTo>
                  <a:close/>
                  <a:moveTo>
                    <a:pt x="37" y="13"/>
                  </a:moveTo>
                  <a:cubicBezTo>
                    <a:pt x="31" y="13"/>
                    <a:pt x="27" y="15"/>
                    <a:pt x="24" y="18"/>
                  </a:cubicBezTo>
                  <a:cubicBezTo>
                    <a:pt x="21" y="21"/>
                    <a:pt x="19" y="26"/>
                    <a:pt x="18" y="33"/>
                  </a:cubicBezTo>
                  <a:cubicBezTo>
                    <a:pt x="54" y="33"/>
                    <a:pt x="54" y="33"/>
                    <a:pt x="54" y="33"/>
                  </a:cubicBezTo>
                  <a:cubicBezTo>
                    <a:pt x="54" y="26"/>
                    <a:pt x="53" y="21"/>
                    <a:pt x="50" y="18"/>
                  </a:cubicBezTo>
                  <a:cubicBezTo>
                    <a:pt x="46" y="15"/>
                    <a:pt x="42" y="13"/>
                    <a:pt x="37" y="13"/>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8" name="Freeform 30"/>
            <p:cNvSpPr>
              <a:spLocks/>
            </p:cNvSpPr>
            <p:nvPr/>
          </p:nvSpPr>
          <p:spPr bwMode="auto">
            <a:xfrm>
              <a:off x="2131" y="1166"/>
              <a:ext cx="58" cy="96"/>
            </a:xfrm>
            <a:custGeom>
              <a:avLst/>
              <a:gdLst>
                <a:gd name="T0" fmla="*/ 40 w 49"/>
                <a:gd name="T1" fmla="*/ 0 h 81"/>
                <a:gd name="T2" fmla="*/ 49 w 49"/>
                <a:gd name="T3" fmla="*/ 1 h 81"/>
                <a:gd name="T4" fmla="*/ 47 w 49"/>
                <a:gd name="T5" fmla="*/ 17 h 81"/>
                <a:gd name="T6" fmla="*/ 40 w 49"/>
                <a:gd name="T7" fmla="*/ 16 h 81"/>
                <a:gd name="T8" fmla="*/ 23 w 49"/>
                <a:gd name="T9" fmla="*/ 22 h 81"/>
                <a:gd name="T10" fmla="*/ 17 w 49"/>
                <a:gd name="T11" fmla="*/ 40 h 81"/>
                <a:gd name="T12" fmla="*/ 17 w 49"/>
                <a:gd name="T13" fmla="*/ 81 h 81"/>
                <a:gd name="T14" fmla="*/ 0 w 49"/>
                <a:gd name="T15" fmla="*/ 81 h 81"/>
                <a:gd name="T16" fmla="*/ 0 w 49"/>
                <a:gd name="T17" fmla="*/ 1 h 81"/>
                <a:gd name="T18" fmla="*/ 13 w 49"/>
                <a:gd name="T19" fmla="*/ 1 h 81"/>
                <a:gd name="T20" fmla="*/ 15 w 49"/>
                <a:gd name="T21" fmla="*/ 16 h 81"/>
                <a:gd name="T22" fmla="*/ 16 w 49"/>
                <a:gd name="T23" fmla="*/ 16 h 81"/>
                <a:gd name="T24" fmla="*/ 26 w 49"/>
                <a:gd name="T25" fmla="*/ 4 h 81"/>
                <a:gd name="T26" fmla="*/ 40 w 49"/>
                <a:gd name="T2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81">
                  <a:moveTo>
                    <a:pt x="40" y="0"/>
                  </a:moveTo>
                  <a:cubicBezTo>
                    <a:pt x="44" y="0"/>
                    <a:pt x="46" y="0"/>
                    <a:pt x="49" y="1"/>
                  </a:cubicBezTo>
                  <a:cubicBezTo>
                    <a:pt x="47" y="17"/>
                    <a:pt x="47" y="17"/>
                    <a:pt x="47" y="17"/>
                  </a:cubicBezTo>
                  <a:cubicBezTo>
                    <a:pt x="45" y="16"/>
                    <a:pt x="42" y="16"/>
                    <a:pt x="40" y="16"/>
                  </a:cubicBezTo>
                  <a:cubicBezTo>
                    <a:pt x="33" y="16"/>
                    <a:pt x="27" y="18"/>
                    <a:pt x="23" y="22"/>
                  </a:cubicBezTo>
                  <a:cubicBezTo>
                    <a:pt x="19" y="27"/>
                    <a:pt x="17" y="33"/>
                    <a:pt x="17" y="40"/>
                  </a:cubicBezTo>
                  <a:cubicBezTo>
                    <a:pt x="17" y="81"/>
                    <a:pt x="17" y="81"/>
                    <a:pt x="17" y="81"/>
                  </a:cubicBezTo>
                  <a:cubicBezTo>
                    <a:pt x="0" y="81"/>
                    <a:pt x="0" y="81"/>
                    <a:pt x="0" y="81"/>
                  </a:cubicBezTo>
                  <a:cubicBezTo>
                    <a:pt x="0" y="1"/>
                    <a:pt x="0" y="1"/>
                    <a:pt x="0" y="1"/>
                  </a:cubicBezTo>
                  <a:cubicBezTo>
                    <a:pt x="13" y="1"/>
                    <a:pt x="13" y="1"/>
                    <a:pt x="13" y="1"/>
                  </a:cubicBezTo>
                  <a:cubicBezTo>
                    <a:pt x="15" y="16"/>
                    <a:pt x="15" y="16"/>
                    <a:pt x="15" y="16"/>
                  </a:cubicBezTo>
                  <a:cubicBezTo>
                    <a:pt x="16" y="16"/>
                    <a:pt x="16" y="16"/>
                    <a:pt x="16" y="16"/>
                  </a:cubicBezTo>
                  <a:cubicBezTo>
                    <a:pt x="19" y="11"/>
                    <a:pt x="22" y="7"/>
                    <a:pt x="26" y="4"/>
                  </a:cubicBezTo>
                  <a:cubicBezTo>
                    <a:pt x="31" y="1"/>
                    <a:pt x="35" y="0"/>
                    <a:pt x="40" y="0"/>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9" name="Freeform 31"/>
            <p:cNvSpPr>
              <a:spLocks/>
            </p:cNvSpPr>
            <p:nvPr/>
          </p:nvSpPr>
          <p:spPr bwMode="auto">
            <a:xfrm>
              <a:off x="2189" y="1238"/>
              <a:ext cx="25" cy="26"/>
            </a:xfrm>
            <a:custGeom>
              <a:avLst/>
              <a:gdLst>
                <a:gd name="T0" fmla="*/ 0 w 21"/>
                <a:gd name="T1" fmla="*/ 11 h 22"/>
                <a:gd name="T2" fmla="*/ 3 w 21"/>
                <a:gd name="T3" fmla="*/ 3 h 22"/>
                <a:gd name="T4" fmla="*/ 11 w 21"/>
                <a:gd name="T5" fmla="*/ 0 h 22"/>
                <a:gd name="T6" fmla="*/ 19 w 21"/>
                <a:gd name="T7" fmla="*/ 3 h 22"/>
                <a:gd name="T8" fmla="*/ 21 w 21"/>
                <a:gd name="T9" fmla="*/ 11 h 22"/>
                <a:gd name="T10" fmla="*/ 19 w 21"/>
                <a:gd name="T11" fmla="*/ 19 h 22"/>
                <a:gd name="T12" fmla="*/ 11 w 21"/>
                <a:gd name="T13" fmla="*/ 22 h 22"/>
                <a:gd name="T14" fmla="*/ 3 w 21"/>
                <a:gd name="T15" fmla="*/ 19 h 22"/>
                <a:gd name="T16" fmla="*/ 0 w 21"/>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2">
                  <a:moveTo>
                    <a:pt x="0" y="11"/>
                  </a:moveTo>
                  <a:cubicBezTo>
                    <a:pt x="0" y="8"/>
                    <a:pt x="1" y="5"/>
                    <a:pt x="3" y="3"/>
                  </a:cubicBezTo>
                  <a:cubicBezTo>
                    <a:pt x="4" y="1"/>
                    <a:pt x="7" y="0"/>
                    <a:pt x="11" y="0"/>
                  </a:cubicBezTo>
                  <a:cubicBezTo>
                    <a:pt x="14" y="0"/>
                    <a:pt x="17" y="1"/>
                    <a:pt x="19" y="3"/>
                  </a:cubicBezTo>
                  <a:cubicBezTo>
                    <a:pt x="20" y="5"/>
                    <a:pt x="21" y="8"/>
                    <a:pt x="21" y="11"/>
                  </a:cubicBezTo>
                  <a:cubicBezTo>
                    <a:pt x="21" y="15"/>
                    <a:pt x="20" y="17"/>
                    <a:pt x="19" y="19"/>
                  </a:cubicBezTo>
                  <a:cubicBezTo>
                    <a:pt x="17" y="21"/>
                    <a:pt x="14" y="22"/>
                    <a:pt x="11" y="22"/>
                  </a:cubicBezTo>
                  <a:cubicBezTo>
                    <a:pt x="7" y="22"/>
                    <a:pt x="4" y="21"/>
                    <a:pt x="3" y="19"/>
                  </a:cubicBezTo>
                  <a:cubicBezTo>
                    <a:pt x="1" y="18"/>
                    <a:pt x="0" y="15"/>
                    <a:pt x="0" y="11"/>
                  </a:cubicBez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95797816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185863"/>
            <a:ext cx="3886200"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Tree>
    <p:extLst>
      <p:ext uri="{BB962C8B-B14F-4D97-AF65-F5344CB8AC3E}">
        <p14:creationId xmlns:p14="http://schemas.microsoft.com/office/powerpoint/2010/main" val="230180283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with pics">
    <p:spTree>
      <p:nvGrpSpPr>
        <p:cNvPr id="1" name=""/>
        <p:cNvGrpSpPr/>
        <p:nvPr/>
      </p:nvGrpSpPr>
      <p:grpSpPr>
        <a:xfrm>
          <a:off x="0" y="0"/>
          <a:ext cx="0" cy="0"/>
          <a:chOff x="0" y="0"/>
          <a:chExt cx="0" cy="0"/>
        </a:xfrm>
      </p:grpSpPr>
      <p:sp>
        <p:nvSpPr>
          <p:cNvPr id="12" name="Picture Placeholder 6"/>
          <p:cNvSpPr>
            <a:spLocks noGrp="1"/>
          </p:cNvSpPr>
          <p:nvPr>
            <p:ph type="pic" sz="quarter" idx="17" hasCustomPrompt="1"/>
          </p:nvPr>
        </p:nvSpPr>
        <p:spPr>
          <a:xfrm>
            <a:off x="3669945" y="1186847"/>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5863"/>
            <a:ext cx="3138692" cy="32619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3"/>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9" name="Text Placeholder 8"/>
          <p:cNvSpPr>
            <a:spLocks noGrp="1"/>
          </p:cNvSpPr>
          <p:nvPr>
            <p:ph type="body" sz="quarter" idx="14"/>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6" name="Text Placeholder 5"/>
          <p:cNvSpPr>
            <a:spLocks noGrp="1"/>
          </p:cNvSpPr>
          <p:nvPr>
            <p:ph type="body" sz="quarter" idx="15" hasCustomPrompt="1"/>
          </p:nvPr>
        </p:nvSpPr>
        <p:spPr>
          <a:xfrm>
            <a:off x="6868199" y="1186847"/>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4" name="Text Placeholder 5"/>
          <p:cNvSpPr>
            <a:spLocks noGrp="1"/>
          </p:cNvSpPr>
          <p:nvPr>
            <p:ph type="body" sz="quarter" idx="16" hasCustomPrompt="1"/>
          </p:nvPr>
        </p:nvSpPr>
        <p:spPr>
          <a:xfrm>
            <a:off x="6868199" y="2735156"/>
            <a:ext cx="1311275" cy="425450"/>
          </a:xfrm>
        </p:spPr>
        <p:txBody>
          <a:bodyPr/>
          <a:lstStyle>
            <a:lvl1pPr marL="0" algn="l" defTabSz="457200" rtl="0" eaLnBrk="1" latinLnBrk="0" hangingPunct="1">
              <a:defRPr lang="en-US" sz="1000" kern="120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Image Caption 10pt Gray</a:t>
            </a:r>
          </a:p>
        </p:txBody>
      </p:sp>
      <p:sp>
        <p:nvSpPr>
          <p:cNvPr id="13" name="Picture Placeholder 6"/>
          <p:cNvSpPr>
            <a:spLocks noGrp="1"/>
          </p:cNvSpPr>
          <p:nvPr>
            <p:ph type="pic" sz="quarter" idx="18" hasCustomPrompt="1"/>
          </p:nvPr>
        </p:nvSpPr>
        <p:spPr>
          <a:xfrm>
            <a:off x="3669945" y="2726561"/>
            <a:ext cx="3124199" cy="1345587"/>
          </a:xfrm>
          <a:prstGeom prst="rect">
            <a:avLst/>
          </a:prstGeom>
          <a:pattFill prst="dotGrid">
            <a:fgClr>
              <a:schemeClr val="tx1"/>
            </a:fgClr>
            <a:bgClr>
              <a:schemeClr val="bg1"/>
            </a:bgClr>
          </a:pattFill>
        </p:spPr>
        <p:txBody>
          <a:bodyPr vert="horz" lIns="182880" tIns="91440" rIns="182880" bIns="45720" rtlCol="0" anchor="t">
            <a:noAutofit/>
          </a:bodyPr>
          <a:lstStyle>
            <a:lvl1pPr algn="ctr">
              <a:defRPr lang="en-US" sz="1800" b="0" i="0" dirty="0">
                <a:solidFill>
                  <a:srgbClr val="C01818"/>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Drag picture to placeholder or click icon to add.</a:t>
            </a:r>
          </a:p>
        </p:txBody>
      </p:sp>
    </p:spTree>
    <p:extLst>
      <p:ext uri="{BB962C8B-B14F-4D97-AF65-F5344CB8AC3E}">
        <p14:creationId xmlns:p14="http://schemas.microsoft.com/office/powerpoint/2010/main" val="4967910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800600" y="1119424"/>
            <a:ext cx="3886200" cy="432205"/>
          </a:xfrm>
          <a:prstGeom prst="rect">
            <a:avLst/>
          </a:prstGeom>
        </p:spPr>
        <p:txBody>
          <a:bodyPr anchor="b">
            <a:normAutofit/>
          </a:bodyPr>
          <a:lstStyle>
            <a:lvl1pPr marL="0" indent="0">
              <a:buNone/>
              <a:defRPr sz="1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p:cNvSpPr>
            <a:spLocks noGrp="1"/>
          </p:cNvSpPr>
          <p:nvPr>
            <p:ph sz="half" idx="13"/>
          </p:nvPr>
        </p:nvSpPr>
        <p:spPr>
          <a:xfrm>
            <a:off x="4572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4800600" y="1616479"/>
            <a:ext cx="3886200" cy="2831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4"/>
          </p:nvPr>
        </p:nvSpPr>
        <p:spPr>
          <a:xfrm>
            <a:off x="457200" y="4738254"/>
            <a:ext cx="5101936" cy="134793"/>
          </a:xfrm>
        </p:spPr>
        <p:txBody>
          <a:bodyPr anchor="b"/>
          <a:lstStyle>
            <a:lvl1pPr marL="0" indent="0" algn="l" defTabSz="914362" rtl="0" eaLnBrk="1" latinLnBrk="0" hangingPunct="1">
              <a:lnSpc>
                <a:spcPct val="100000"/>
              </a:lnSpc>
              <a:spcBef>
                <a:spcPts val="0"/>
              </a:spcBef>
              <a:spcAft>
                <a:spcPts val="0"/>
              </a:spcAft>
              <a:buFontTx/>
              <a:buNone/>
              <a:tabLst>
                <a:tab pos="230179" algn="l"/>
              </a:tabLst>
              <a:defRPr lang="en-US" sz="700" b="0" i="0" kern="1200" baseline="0" dirty="0" smtClean="0">
                <a:solidFill>
                  <a:srgbClr val="53565A"/>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4" name="Text Placeholder 8"/>
          <p:cNvSpPr>
            <a:spLocks noGrp="1"/>
          </p:cNvSpPr>
          <p:nvPr>
            <p:ph type="body" sz="quarter" idx="15"/>
          </p:nvPr>
        </p:nvSpPr>
        <p:spPr>
          <a:xfrm>
            <a:off x="457200" y="801688"/>
            <a:ext cx="8230898" cy="193465"/>
          </a:xfrm>
        </p:spPr>
        <p:txBody>
          <a:bodyPr>
            <a:normAutofit/>
          </a:bodyPr>
          <a:lstStyle>
            <a:lvl1pPr>
              <a:lnSpc>
                <a:spcPct val="90000"/>
              </a:lnSpc>
              <a:spcBef>
                <a:spcPts val="0"/>
              </a:spcBef>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a:t>Edit Master text styles</a:t>
            </a:r>
          </a:p>
        </p:txBody>
      </p:sp>
      <p:sp>
        <p:nvSpPr>
          <p:cNvPr id="15" name="Title Placeholder 1"/>
          <p:cNvSpPr>
            <a:spLocks noGrp="1"/>
          </p:cNvSpPr>
          <p:nvPr>
            <p:ph type="title"/>
          </p:nvPr>
        </p:nvSpPr>
        <p:spPr>
          <a:xfrm>
            <a:off x="457200" y="372253"/>
            <a:ext cx="8230898" cy="337360"/>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33989112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Rectangle 26"/>
          <p:cNvSpPr>
            <a:spLocks noChangeArrowheads="1"/>
          </p:cNvSpPr>
          <p:nvPr userDrawn="1"/>
        </p:nvSpPr>
        <p:spPr bwMode="black">
          <a:xfrm>
            <a:off x="8819283" y="4934626"/>
            <a:ext cx="217294" cy="208954"/>
          </a:xfrm>
          <a:prstGeom prst="rect">
            <a:avLst/>
          </a:prstGeom>
          <a:extLst/>
        </p:spPr>
        <p:txBody>
          <a:bodyPr vert="horz" lIns="0" tIns="0" rIns="0" bIns="0" rtlCol="0" anchor="ctr"/>
          <a:lstStyle/>
          <a:p>
            <a:pPr lvl="0" defTabSz="914362">
              <a:lnSpc>
                <a:spcPts val="1000"/>
              </a:lnSpc>
            </a:pPr>
            <a:fld id="{5266C0E3-FCB2-4D10-9980-6DFC0D8FABCB}" type="slidenum">
              <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rPr>
              <a:pPr lvl="0" defTabSz="914362">
                <a:lnSpc>
                  <a:spcPts val="1000"/>
                </a:lnSpc>
              </a:pPr>
              <a:t>‹#›</a:t>
            </a:fld>
            <a:endParaRPr lang="en-US" sz="700" b="0" i="0">
              <a:solidFill>
                <a:srgbClr val="53565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Placeholder 1"/>
          <p:cNvSpPr>
            <a:spLocks noGrp="1"/>
          </p:cNvSpPr>
          <p:nvPr>
            <p:ph type="title"/>
          </p:nvPr>
        </p:nvSpPr>
        <p:spPr>
          <a:xfrm>
            <a:off x="457201" y="364633"/>
            <a:ext cx="8226356" cy="344979"/>
          </a:xfrm>
          <a:prstGeom prst="rect">
            <a:avLst/>
          </a:prstGeom>
        </p:spPr>
        <p:txBody>
          <a:bodyPr vert="horz" lIns="0" tIns="0" rIns="0" bIns="0" rtlCol="0" anchor="b" anchorCtr="0">
            <a:noAutofit/>
          </a:bodyPr>
          <a:lstStyle/>
          <a:p>
            <a:r>
              <a:rPr lang="en-US"/>
              <a:t>Click to edit Master title style</a:t>
            </a:r>
          </a:p>
        </p:txBody>
      </p:sp>
      <p:cxnSp>
        <p:nvCxnSpPr>
          <p:cNvPr id="16" name="Straight Connector 15"/>
          <p:cNvCxnSpPr/>
          <p:nvPr userDrawn="1"/>
        </p:nvCxnSpPr>
        <p:spPr>
          <a:xfrm>
            <a:off x="0" y="4927781"/>
            <a:ext cx="914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457200" y="4983480"/>
            <a:ext cx="2708031" cy="92333"/>
          </a:xfrm>
          <a:prstGeom prst="rect">
            <a:avLst/>
          </a:prstGeom>
        </p:spPr>
        <p:txBody>
          <a:bodyPr wrap="square" lIns="0" tIns="0" rIns="0" bIns="0" anchor="ctr">
            <a:spAutoFit/>
          </a:bodyPr>
          <a:lstStyle/>
          <a:p>
            <a:r>
              <a:rPr lang="en-US" sz="600" b="0" i="0">
                <a:latin typeface="Open Sans" panose="020B0606030504020204" pitchFamily="34" charset="0"/>
                <a:ea typeface="Open Sans" panose="020B0606030504020204" pitchFamily="34" charset="0"/>
                <a:cs typeface="Open Sans" panose="020B0606030504020204" pitchFamily="34" charset="0"/>
              </a:rPr>
              <a:t>External</a:t>
            </a:r>
            <a:r>
              <a:rPr lang="en-US" sz="600" b="0" i="0" baseline="0">
                <a:latin typeface="Open Sans" panose="020B0606030504020204" pitchFamily="34" charset="0"/>
                <a:ea typeface="Open Sans" panose="020B0606030504020204" pitchFamily="34" charset="0"/>
                <a:cs typeface="Open Sans" panose="020B0606030504020204" pitchFamily="34" charset="0"/>
              </a:rPr>
              <a:t> Facing / Public</a:t>
            </a:r>
            <a:endParaRPr lang="en-US" sz="600"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p:cNvCxnSpPr/>
          <p:nvPr userDrawn="1"/>
        </p:nvCxnSpPr>
        <p:spPr bwMode="gray">
          <a:xfrm>
            <a:off x="8688099" y="4993168"/>
            <a:ext cx="0" cy="9219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idx="1"/>
          </p:nvPr>
        </p:nvSpPr>
        <p:spPr>
          <a:xfrm>
            <a:off x="457200" y="1185863"/>
            <a:ext cx="8230898" cy="344646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18"/>
          <p:cNvGrpSpPr>
            <a:grpSpLocks noChangeAspect="1"/>
          </p:cNvGrpSpPr>
          <p:nvPr userDrawn="1"/>
        </p:nvGrpSpPr>
        <p:grpSpPr bwMode="auto">
          <a:xfrm>
            <a:off x="8010046" y="4993168"/>
            <a:ext cx="575154" cy="113126"/>
            <a:chOff x="1370" y="1323"/>
            <a:chExt cx="3020" cy="594"/>
          </a:xfrm>
        </p:grpSpPr>
        <p:sp>
          <p:nvSpPr>
            <p:cNvPr id="27" name="Freeform 19"/>
            <p:cNvSpPr>
              <a:spLocks/>
            </p:cNvSpPr>
            <p:nvPr userDrawn="1"/>
          </p:nvSpPr>
          <p:spPr bwMode="auto">
            <a:xfrm>
              <a:off x="2536" y="1442"/>
              <a:ext cx="344" cy="360"/>
            </a:xfrm>
            <a:custGeom>
              <a:avLst/>
              <a:gdLst>
                <a:gd name="T0" fmla="*/ 194 w 195"/>
                <a:gd name="T1" fmla="*/ 150 h 202"/>
                <a:gd name="T2" fmla="*/ 150 w 195"/>
                <a:gd name="T3" fmla="*/ 124 h 202"/>
                <a:gd name="T4" fmla="*/ 146 w 195"/>
                <a:gd name="T5" fmla="*/ 129 h 202"/>
                <a:gd name="T6" fmla="*/ 105 w 195"/>
                <a:gd name="T7" fmla="*/ 153 h 202"/>
                <a:gd name="T8" fmla="*/ 53 w 195"/>
                <a:gd name="T9" fmla="*/ 101 h 202"/>
                <a:gd name="T10" fmla="*/ 105 w 195"/>
                <a:gd name="T11" fmla="*/ 49 h 202"/>
                <a:gd name="T12" fmla="*/ 146 w 195"/>
                <a:gd name="T13" fmla="*/ 73 h 202"/>
                <a:gd name="T14" fmla="*/ 150 w 195"/>
                <a:gd name="T15" fmla="*/ 79 h 202"/>
                <a:gd name="T16" fmla="*/ 195 w 195"/>
                <a:gd name="T17" fmla="*/ 52 h 202"/>
                <a:gd name="T18" fmla="*/ 191 w 195"/>
                <a:gd name="T19" fmla="*/ 46 h 202"/>
                <a:gd name="T20" fmla="*/ 105 w 195"/>
                <a:gd name="T21" fmla="*/ 0 h 202"/>
                <a:gd name="T22" fmla="*/ 0 w 195"/>
                <a:gd name="T23" fmla="*/ 101 h 202"/>
                <a:gd name="T24" fmla="*/ 105 w 195"/>
                <a:gd name="T25" fmla="*/ 202 h 202"/>
                <a:gd name="T26" fmla="*/ 191 w 195"/>
                <a:gd name="T27" fmla="*/ 156 h 202"/>
                <a:gd name="T28" fmla="*/ 194 w 195"/>
                <a:gd name="T29" fmla="*/ 15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202">
                  <a:moveTo>
                    <a:pt x="194" y="150"/>
                  </a:moveTo>
                  <a:cubicBezTo>
                    <a:pt x="150" y="124"/>
                    <a:pt x="150" y="124"/>
                    <a:pt x="150" y="124"/>
                  </a:cubicBezTo>
                  <a:cubicBezTo>
                    <a:pt x="146" y="129"/>
                    <a:pt x="146" y="129"/>
                    <a:pt x="146" y="129"/>
                  </a:cubicBezTo>
                  <a:cubicBezTo>
                    <a:pt x="136" y="145"/>
                    <a:pt x="122" y="153"/>
                    <a:pt x="105" y="153"/>
                  </a:cubicBezTo>
                  <a:cubicBezTo>
                    <a:pt x="76" y="153"/>
                    <a:pt x="53" y="131"/>
                    <a:pt x="53" y="101"/>
                  </a:cubicBezTo>
                  <a:cubicBezTo>
                    <a:pt x="53" y="72"/>
                    <a:pt x="76" y="49"/>
                    <a:pt x="105" y="49"/>
                  </a:cubicBezTo>
                  <a:cubicBezTo>
                    <a:pt x="123" y="49"/>
                    <a:pt x="136" y="57"/>
                    <a:pt x="146" y="73"/>
                  </a:cubicBezTo>
                  <a:cubicBezTo>
                    <a:pt x="150" y="79"/>
                    <a:pt x="150" y="79"/>
                    <a:pt x="150" y="79"/>
                  </a:cubicBezTo>
                  <a:cubicBezTo>
                    <a:pt x="195" y="52"/>
                    <a:pt x="195" y="52"/>
                    <a:pt x="195" y="52"/>
                  </a:cubicBezTo>
                  <a:cubicBezTo>
                    <a:pt x="191" y="46"/>
                    <a:pt x="191" y="46"/>
                    <a:pt x="191" y="46"/>
                  </a:cubicBezTo>
                  <a:cubicBezTo>
                    <a:pt x="169" y="15"/>
                    <a:pt x="141" y="0"/>
                    <a:pt x="105" y="0"/>
                  </a:cubicBezTo>
                  <a:cubicBezTo>
                    <a:pt x="37" y="0"/>
                    <a:pt x="0" y="52"/>
                    <a:pt x="0" y="101"/>
                  </a:cubicBezTo>
                  <a:cubicBezTo>
                    <a:pt x="0" y="150"/>
                    <a:pt x="37" y="202"/>
                    <a:pt x="105" y="202"/>
                  </a:cubicBezTo>
                  <a:cubicBezTo>
                    <a:pt x="140" y="202"/>
                    <a:pt x="173" y="184"/>
                    <a:pt x="191" y="156"/>
                  </a:cubicBezTo>
                  <a:lnTo>
                    <a:pt x="194" y="15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8" name="Freeform 20"/>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close/>
                  <a:moveTo>
                    <a:pt x="224" y="187"/>
                  </a:moveTo>
                  <a:lnTo>
                    <a:pt x="268" y="299"/>
                  </a:lnTo>
                  <a:lnTo>
                    <a:pt x="178" y="299"/>
                  </a:lnTo>
                  <a:lnTo>
                    <a:pt x="224" y="18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29" name="Freeform 21"/>
            <p:cNvSpPr>
              <a:spLocks noEditPoints="1"/>
            </p:cNvSpPr>
            <p:nvPr userDrawn="1"/>
          </p:nvSpPr>
          <p:spPr bwMode="auto">
            <a:xfrm>
              <a:off x="2875" y="1326"/>
              <a:ext cx="447" cy="476"/>
            </a:xfrm>
            <a:custGeom>
              <a:avLst/>
              <a:gdLst>
                <a:gd name="T0" fmla="*/ 0 w 447"/>
                <a:gd name="T1" fmla="*/ 476 h 476"/>
                <a:gd name="T2" fmla="*/ 109 w 447"/>
                <a:gd name="T3" fmla="*/ 476 h 476"/>
                <a:gd name="T4" fmla="*/ 141 w 447"/>
                <a:gd name="T5" fmla="*/ 394 h 476"/>
                <a:gd name="T6" fmla="*/ 305 w 447"/>
                <a:gd name="T7" fmla="*/ 394 h 476"/>
                <a:gd name="T8" fmla="*/ 337 w 447"/>
                <a:gd name="T9" fmla="*/ 476 h 476"/>
                <a:gd name="T10" fmla="*/ 447 w 447"/>
                <a:gd name="T11" fmla="*/ 476 h 476"/>
                <a:gd name="T12" fmla="*/ 250 w 447"/>
                <a:gd name="T13" fmla="*/ 0 h 476"/>
                <a:gd name="T14" fmla="*/ 153 w 447"/>
                <a:gd name="T15" fmla="*/ 0 h 476"/>
                <a:gd name="T16" fmla="*/ 180 w 447"/>
                <a:gd name="T17" fmla="*/ 63 h 476"/>
                <a:gd name="T18" fmla="*/ 0 w 447"/>
                <a:gd name="T19" fmla="*/ 476 h 476"/>
                <a:gd name="T20" fmla="*/ 224 w 447"/>
                <a:gd name="T21" fmla="*/ 187 h 476"/>
                <a:gd name="T22" fmla="*/ 268 w 447"/>
                <a:gd name="T23" fmla="*/ 299 h 476"/>
                <a:gd name="T24" fmla="*/ 178 w 447"/>
                <a:gd name="T25" fmla="*/ 299 h 476"/>
                <a:gd name="T26" fmla="*/ 224 w 447"/>
                <a:gd name="T27" fmla="*/ 187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7" h="476">
                  <a:moveTo>
                    <a:pt x="0" y="476"/>
                  </a:moveTo>
                  <a:lnTo>
                    <a:pt x="109" y="476"/>
                  </a:lnTo>
                  <a:lnTo>
                    <a:pt x="141" y="394"/>
                  </a:lnTo>
                  <a:lnTo>
                    <a:pt x="305" y="394"/>
                  </a:lnTo>
                  <a:lnTo>
                    <a:pt x="337" y="476"/>
                  </a:lnTo>
                  <a:lnTo>
                    <a:pt x="447" y="476"/>
                  </a:lnTo>
                  <a:lnTo>
                    <a:pt x="250" y="0"/>
                  </a:lnTo>
                  <a:lnTo>
                    <a:pt x="153" y="0"/>
                  </a:lnTo>
                  <a:lnTo>
                    <a:pt x="180" y="63"/>
                  </a:lnTo>
                  <a:lnTo>
                    <a:pt x="0" y="476"/>
                  </a:lnTo>
                  <a:moveTo>
                    <a:pt x="224" y="187"/>
                  </a:moveTo>
                  <a:lnTo>
                    <a:pt x="268" y="299"/>
                  </a:lnTo>
                  <a:lnTo>
                    <a:pt x="178" y="299"/>
                  </a:lnTo>
                  <a:lnTo>
                    <a:pt x="224" y="1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0" name="Freeform 22"/>
            <p:cNvSpPr>
              <a:spLocks/>
            </p:cNvSpPr>
            <p:nvPr userDrawn="1"/>
          </p:nvSpPr>
          <p:spPr bwMode="auto">
            <a:xfrm>
              <a:off x="3325" y="1326"/>
              <a:ext cx="249" cy="476"/>
            </a:xfrm>
            <a:custGeom>
              <a:avLst/>
              <a:gdLst>
                <a:gd name="T0" fmla="*/ 23 w 141"/>
                <a:gd name="T1" fmla="*/ 267 h 267"/>
                <a:gd name="T2" fmla="*/ 78 w 141"/>
                <a:gd name="T3" fmla="*/ 267 h 267"/>
                <a:gd name="T4" fmla="*/ 78 w 141"/>
                <a:gd name="T5" fmla="*/ 147 h 267"/>
                <a:gd name="T6" fmla="*/ 113 w 141"/>
                <a:gd name="T7" fmla="*/ 147 h 267"/>
                <a:gd name="T8" fmla="*/ 113 w 141"/>
                <a:gd name="T9" fmla="*/ 97 h 267"/>
                <a:gd name="T10" fmla="*/ 78 w 141"/>
                <a:gd name="T11" fmla="*/ 97 h 267"/>
                <a:gd name="T12" fmla="*/ 78 w 141"/>
                <a:gd name="T13" fmla="*/ 73 h 267"/>
                <a:gd name="T14" fmla="*/ 97 w 141"/>
                <a:gd name="T15" fmla="*/ 52 h 267"/>
                <a:gd name="T16" fmla="*/ 112 w 141"/>
                <a:gd name="T17" fmla="*/ 55 h 267"/>
                <a:gd name="T18" fmla="*/ 118 w 141"/>
                <a:gd name="T19" fmla="*/ 58 h 267"/>
                <a:gd name="T20" fmla="*/ 141 w 141"/>
                <a:gd name="T21" fmla="*/ 9 h 267"/>
                <a:gd name="T22" fmla="*/ 134 w 141"/>
                <a:gd name="T23" fmla="*/ 6 h 267"/>
                <a:gd name="T24" fmla="*/ 101 w 141"/>
                <a:gd name="T25" fmla="*/ 0 h 267"/>
                <a:gd name="T26" fmla="*/ 42 w 141"/>
                <a:gd name="T27" fmla="*/ 23 h 267"/>
                <a:gd name="T28" fmla="*/ 23 w 141"/>
                <a:gd name="T29" fmla="*/ 75 h 267"/>
                <a:gd name="T30" fmla="*/ 23 w 141"/>
                <a:gd name="T31" fmla="*/ 97 h 267"/>
                <a:gd name="T32" fmla="*/ 0 w 141"/>
                <a:gd name="T33" fmla="*/ 97 h 267"/>
                <a:gd name="T34" fmla="*/ 0 w 141"/>
                <a:gd name="T35" fmla="*/ 147 h 267"/>
                <a:gd name="T36" fmla="*/ 23 w 141"/>
                <a:gd name="T37" fmla="*/ 147 h 267"/>
                <a:gd name="T38" fmla="*/ 23 w 141"/>
                <a:gd name="T39"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67">
                  <a:moveTo>
                    <a:pt x="23" y="267"/>
                  </a:moveTo>
                  <a:cubicBezTo>
                    <a:pt x="78" y="267"/>
                    <a:pt x="78" y="267"/>
                    <a:pt x="78" y="267"/>
                  </a:cubicBezTo>
                  <a:cubicBezTo>
                    <a:pt x="78" y="147"/>
                    <a:pt x="78" y="147"/>
                    <a:pt x="78" y="147"/>
                  </a:cubicBezTo>
                  <a:cubicBezTo>
                    <a:pt x="113" y="147"/>
                    <a:pt x="113" y="147"/>
                    <a:pt x="113" y="147"/>
                  </a:cubicBezTo>
                  <a:cubicBezTo>
                    <a:pt x="113" y="97"/>
                    <a:pt x="113" y="97"/>
                    <a:pt x="113" y="97"/>
                  </a:cubicBezTo>
                  <a:cubicBezTo>
                    <a:pt x="78" y="97"/>
                    <a:pt x="78" y="97"/>
                    <a:pt x="78" y="97"/>
                  </a:cubicBezTo>
                  <a:cubicBezTo>
                    <a:pt x="78" y="73"/>
                    <a:pt x="78" y="73"/>
                    <a:pt x="78" y="73"/>
                  </a:cubicBezTo>
                  <a:cubicBezTo>
                    <a:pt x="78" y="63"/>
                    <a:pt x="84" y="52"/>
                    <a:pt x="97" y="52"/>
                  </a:cubicBezTo>
                  <a:cubicBezTo>
                    <a:pt x="104" y="52"/>
                    <a:pt x="108" y="53"/>
                    <a:pt x="112" y="55"/>
                  </a:cubicBezTo>
                  <a:cubicBezTo>
                    <a:pt x="118" y="58"/>
                    <a:pt x="118" y="58"/>
                    <a:pt x="118" y="58"/>
                  </a:cubicBezTo>
                  <a:cubicBezTo>
                    <a:pt x="141" y="9"/>
                    <a:pt x="141" y="9"/>
                    <a:pt x="141" y="9"/>
                  </a:cubicBezTo>
                  <a:cubicBezTo>
                    <a:pt x="134" y="6"/>
                    <a:pt x="134" y="6"/>
                    <a:pt x="134" y="6"/>
                  </a:cubicBezTo>
                  <a:cubicBezTo>
                    <a:pt x="124" y="2"/>
                    <a:pt x="110" y="0"/>
                    <a:pt x="101" y="0"/>
                  </a:cubicBezTo>
                  <a:cubicBezTo>
                    <a:pt x="76" y="0"/>
                    <a:pt x="56" y="8"/>
                    <a:pt x="42" y="23"/>
                  </a:cubicBezTo>
                  <a:cubicBezTo>
                    <a:pt x="30" y="37"/>
                    <a:pt x="23" y="55"/>
                    <a:pt x="23" y="75"/>
                  </a:cubicBezTo>
                  <a:cubicBezTo>
                    <a:pt x="23" y="97"/>
                    <a:pt x="23" y="97"/>
                    <a:pt x="23" y="97"/>
                  </a:cubicBezTo>
                  <a:cubicBezTo>
                    <a:pt x="0" y="97"/>
                    <a:pt x="0" y="97"/>
                    <a:pt x="0" y="97"/>
                  </a:cubicBezTo>
                  <a:cubicBezTo>
                    <a:pt x="0" y="147"/>
                    <a:pt x="0" y="147"/>
                    <a:pt x="0" y="147"/>
                  </a:cubicBezTo>
                  <a:cubicBezTo>
                    <a:pt x="23" y="147"/>
                    <a:pt x="23" y="147"/>
                    <a:pt x="23" y="147"/>
                  </a:cubicBezTo>
                  <a:lnTo>
                    <a:pt x="23" y="267"/>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1" name="Freeform 23"/>
            <p:cNvSpPr>
              <a:spLocks/>
            </p:cNvSpPr>
            <p:nvPr userDrawn="1"/>
          </p:nvSpPr>
          <p:spPr bwMode="auto">
            <a:xfrm>
              <a:off x="2085" y="1323"/>
              <a:ext cx="410" cy="479"/>
            </a:xfrm>
            <a:custGeom>
              <a:avLst/>
              <a:gdLst>
                <a:gd name="T0" fmla="*/ 0 w 410"/>
                <a:gd name="T1" fmla="*/ 0 h 479"/>
                <a:gd name="T2" fmla="*/ 0 w 410"/>
                <a:gd name="T3" fmla="*/ 479 h 479"/>
                <a:gd name="T4" fmla="*/ 104 w 410"/>
                <a:gd name="T5" fmla="*/ 479 h 479"/>
                <a:gd name="T6" fmla="*/ 104 w 410"/>
                <a:gd name="T7" fmla="*/ 204 h 479"/>
                <a:gd name="T8" fmla="*/ 205 w 410"/>
                <a:gd name="T9" fmla="*/ 281 h 479"/>
                <a:gd name="T10" fmla="*/ 306 w 410"/>
                <a:gd name="T11" fmla="*/ 204 h 479"/>
                <a:gd name="T12" fmla="*/ 306 w 410"/>
                <a:gd name="T13" fmla="*/ 479 h 479"/>
                <a:gd name="T14" fmla="*/ 408 w 410"/>
                <a:gd name="T15" fmla="*/ 479 h 479"/>
                <a:gd name="T16" fmla="*/ 410 w 410"/>
                <a:gd name="T17" fmla="*/ 0 h 479"/>
                <a:gd name="T18" fmla="*/ 205 w 410"/>
                <a:gd name="T19" fmla="*/ 156 h 479"/>
                <a:gd name="T20" fmla="*/ 0 w 410"/>
                <a:gd name="T21"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0" h="479">
                  <a:moveTo>
                    <a:pt x="0" y="0"/>
                  </a:moveTo>
                  <a:lnTo>
                    <a:pt x="0" y="479"/>
                  </a:lnTo>
                  <a:lnTo>
                    <a:pt x="104" y="479"/>
                  </a:lnTo>
                  <a:lnTo>
                    <a:pt x="104" y="204"/>
                  </a:lnTo>
                  <a:lnTo>
                    <a:pt x="205" y="281"/>
                  </a:lnTo>
                  <a:lnTo>
                    <a:pt x="306" y="204"/>
                  </a:lnTo>
                  <a:lnTo>
                    <a:pt x="306" y="479"/>
                  </a:lnTo>
                  <a:lnTo>
                    <a:pt x="408" y="479"/>
                  </a:lnTo>
                  <a:lnTo>
                    <a:pt x="410" y="0"/>
                  </a:lnTo>
                  <a:lnTo>
                    <a:pt x="205" y="156"/>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2" name="Freeform 24"/>
            <p:cNvSpPr>
              <a:spLocks noEditPoints="1"/>
            </p:cNvSpPr>
            <p:nvPr userDrawn="1"/>
          </p:nvSpPr>
          <p:spPr bwMode="auto">
            <a:xfrm>
              <a:off x="355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6 w 204"/>
                <a:gd name="T17" fmla="*/ 120 h 201"/>
                <a:gd name="T18" fmla="*/ 204 w 204"/>
                <a:gd name="T19" fmla="*/ 120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5" y="187"/>
                    <a:pt x="188" y="161"/>
                  </a:cubicBezTo>
                  <a:cubicBezTo>
                    <a:pt x="144" y="137"/>
                    <a:pt x="144" y="137"/>
                    <a:pt x="144" y="137"/>
                  </a:cubicBezTo>
                  <a:cubicBezTo>
                    <a:pt x="132" y="148"/>
                    <a:pt x="119" y="155"/>
                    <a:pt x="104" y="155"/>
                  </a:cubicBezTo>
                  <a:cubicBezTo>
                    <a:pt x="81" y="154"/>
                    <a:pt x="62" y="140"/>
                    <a:pt x="56" y="120"/>
                  </a:cubicBezTo>
                  <a:cubicBezTo>
                    <a:pt x="204" y="120"/>
                    <a:pt x="204" y="120"/>
                    <a:pt x="204" y="120"/>
                  </a:cubicBezTo>
                  <a:cubicBezTo>
                    <a:pt x="204" y="107"/>
                    <a:pt x="204" y="107"/>
                    <a:pt x="204" y="107"/>
                  </a:cubicBezTo>
                  <a:cubicBezTo>
                    <a:pt x="204" y="33"/>
                    <a:pt x="146" y="0"/>
                    <a:pt x="105" y="0"/>
                  </a:cubicBezTo>
                  <a:close/>
                  <a:moveTo>
                    <a:pt x="58" y="76"/>
                  </a:moveTo>
                  <a:cubicBezTo>
                    <a:pt x="65" y="58"/>
                    <a:pt x="80" y="47"/>
                    <a:pt x="100" y="47"/>
                  </a:cubicBezTo>
                  <a:cubicBezTo>
                    <a:pt x="119"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3" name="Freeform 25"/>
            <p:cNvSpPr>
              <a:spLocks noEditPoints="1"/>
            </p:cNvSpPr>
            <p:nvPr userDrawn="1"/>
          </p:nvSpPr>
          <p:spPr bwMode="auto">
            <a:xfrm>
              <a:off x="3945" y="1444"/>
              <a:ext cx="360" cy="358"/>
            </a:xfrm>
            <a:custGeom>
              <a:avLst/>
              <a:gdLst>
                <a:gd name="T0" fmla="*/ 105 w 204"/>
                <a:gd name="T1" fmla="*/ 0 h 201"/>
                <a:gd name="T2" fmla="*/ 0 w 204"/>
                <a:gd name="T3" fmla="*/ 101 h 201"/>
                <a:gd name="T4" fmla="*/ 105 w 204"/>
                <a:gd name="T5" fmla="*/ 201 h 201"/>
                <a:gd name="T6" fmla="*/ 105 w 204"/>
                <a:gd name="T7" fmla="*/ 201 h 201"/>
                <a:gd name="T8" fmla="*/ 105 w 204"/>
                <a:gd name="T9" fmla="*/ 201 h 201"/>
                <a:gd name="T10" fmla="*/ 188 w 204"/>
                <a:gd name="T11" fmla="*/ 161 h 201"/>
                <a:gd name="T12" fmla="*/ 144 w 204"/>
                <a:gd name="T13" fmla="*/ 137 h 201"/>
                <a:gd name="T14" fmla="*/ 104 w 204"/>
                <a:gd name="T15" fmla="*/ 155 h 201"/>
                <a:gd name="T16" fmla="*/ 57 w 204"/>
                <a:gd name="T17" fmla="*/ 120 h 201"/>
                <a:gd name="T18" fmla="*/ 204 w 204"/>
                <a:gd name="T19" fmla="*/ 121 h 201"/>
                <a:gd name="T20" fmla="*/ 204 w 204"/>
                <a:gd name="T21" fmla="*/ 107 h 201"/>
                <a:gd name="T22" fmla="*/ 105 w 204"/>
                <a:gd name="T23" fmla="*/ 0 h 201"/>
                <a:gd name="T24" fmla="*/ 58 w 204"/>
                <a:gd name="T25" fmla="*/ 76 h 201"/>
                <a:gd name="T26" fmla="*/ 100 w 204"/>
                <a:gd name="T27" fmla="*/ 47 h 201"/>
                <a:gd name="T28" fmla="*/ 143 w 204"/>
                <a:gd name="T29" fmla="*/ 76 h 201"/>
                <a:gd name="T30" fmla="*/ 58 w 204"/>
                <a:gd name="T31" fmla="*/ 7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201">
                  <a:moveTo>
                    <a:pt x="105" y="0"/>
                  </a:moveTo>
                  <a:cubicBezTo>
                    <a:pt x="37" y="0"/>
                    <a:pt x="0" y="52"/>
                    <a:pt x="0" y="101"/>
                  </a:cubicBezTo>
                  <a:cubicBezTo>
                    <a:pt x="0" y="149"/>
                    <a:pt x="37" y="201"/>
                    <a:pt x="105" y="201"/>
                  </a:cubicBezTo>
                  <a:cubicBezTo>
                    <a:pt x="105" y="201"/>
                    <a:pt x="105" y="201"/>
                    <a:pt x="105" y="201"/>
                  </a:cubicBezTo>
                  <a:cubicBezTo>
                    <a:pt x="105" y="201"/>
                    <a:pt x="105" y="201"/>
                    <a:pt x="105" y="201"/>
                  </a:cubicBezTo>
                  <a:cubicBezTo>
                    <a:pt x="136" y="201"/>
                    <a:pt x="166" y="187"/>
                    <a:pt x="188" y="161"/>
                  </a:cubicBezTo>
                  <a:cubicBezTo>
                    <a:pt x="144" y="137"/>
                    <a:pt x="144" y="137"/>
                    <a:pt x="144" y="137"/>
                  </a:cubicBezTo>
                  <a:cubicBezTo>
                    <a:pt x="133" y="149"/>
                    <a:pt x="119" y="155"/>
                    <a:pt x="104" y="155"/>
                  </a:cubicBezTo>
                  <a:cubicBezTo>
                    <a:pt x="82" y="155"/>
                    <a:pt x="62" y="140"/>
                    <a:pt x="57" y="120"/>
                  </a:cubicBezTo>
                  <a:cubicBezTo>
                    <a:pt x="204" y="121"/>
                    <a:pt x="204" y="121"/>
                    <a:pt x="204" y="121"/>
                  </a:cubicBezTo>
                  <a:cubicBezTo>
                    <a:pt x="204" y="107"/>
                    <a:pt x="204" y="107"/>
                    <a:pt x="204" y="107"/>
                  </a:cubicBezTo>
                  <a:cubicBezTo>
                    <a:pt x="204" y="34"/>
                    <a:pt x="146" y="0"/>
                    <a:pt x="105" y="0"/>
                  </a:cubicBezTo>
                  <a:close/>
                  <a:moveTo>
                    <a:pt x="58" y="76"/>
                  </a:moveTo>
                  <a:cubicBezTo>
                    <a:pt x="65" y="58"/>
                    <a:pt x="80" y="47"/>
                    <a:pt x="100" y="47"/>
                  </a:cubicBezTo>
                  <a:cubicBezTo>
                    <a:pt x="120" y="47"/>
                    <a:pt x="135" y="57"/>
                    <a:pt x="143" y="76"/>
                  </a:cubicBezTo>
                  <a:lnTo>
                    <a:pt x="58" y="76"/>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4" name="Freeform 26"/>
            <p:cNvSpPr>
              <a:spLocks/>
            </p:cNvSpPr>
            <p:nvPr userDrawn="1"/>
          </p:nvSpPr>
          <p:spPr bwMode="auto">
            <a:xfrm>
              <a:off x="4293" y="1428"/>
              <a:ext cx="41" cy="51"/>
            </a:xfrm>
            <a:custGeom>
              <a:avLst/>
              <a:gdLst>
                <a:gd name="T0" fmla="*/ 0 w 41"/>
                <a:gd name="T1" fmla="*/ 0 h 51"/>
                <a:gd name="T2" fmla="*/ 41 w 41"/>
                <a:gd name="T3" fmla="*/ 0 h 51"/>
                <a:gd name="T4" fmla="*/ 41 w 41"/>
                <a:gd name="T5" fmla="*/ 9 h 51"/>
                <a:gd name="T6" fmla="*/ 25 w 41"/>
                <a:gd name="T7" fmla="*/ 9 h 51"/>
                <a:gd name="T8" fmla="*/ 25 w 41"/>
                <a:gd name="T9" fmla="*/ 51 h 51"/>
                <a:gd name="T10" fmla="*/ 16 w 41"/>
                <a:gd name="T11" fmla="*/ 51 h 51"/>
                <a:gd name="T12" fmla="*/ 16 w 41"/>
                <a:gd name="T13" fmla="*/ 9 h 51"/>
                <a:gd name="T14" fmla="*/ 0 w 41"/>
                <a:gd name="T15" fmla="*/ 9 h 51"/>
                <a:gd name="T16" fmla="*/ 0 w 4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1">
                  <a:moveTo>
                    <a:pt x="0" y="0"/>
                  </a:moveTo>
                  <a:lnTo>
                    <a:pt x="41" y="0"/>
                  </a:lnTo>
                  <a:lnTo>
                    <a:pt x="41" y="9"/>
                  </a:lnTo>
                  <a:lnTo>
                    <a:pt x="25" y="9"/>
                  </a:lnTo>
                  <a:lnTo>
                    <a:pt x="25" y="51"/>
                  </a:lnTo>
                  <a:lnTo>
                    <a:pt x="16" y="51"/>
                  </a:lnTo>
                  <a:lnTo>
                    <a:pt x="16" y="9"/>
                  </a:lnTo>
                  <a:lnTo>
                    <a:pt x="0" y="9"/>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5" name="Freeform 27"/>
            <p:cNvSpPr>
              <a:spLocks/>
            </p:cNvSpPr>
            <p:nvPr userDrawn="1"/>
          </p:nvSpPr>
          <p:spPr bwMode="auto">
            <a:xfrm>
              <a:off x="4339" y="1428"/>
              <a:ext cx="51" cy="51"/>
            </a:xfrm>
            <a:custGeom>
              <a:avLst/>
              <a:gdLst>
                <a:gd name="T0" fmla="*/ 0 w 51"/>
                <a:gd name="T1" fmla="*/ 0 h 51"/>
                <a:gd name="T2" fmla="*/ 12 w 51"/>
                <a:gd name="T3" fmla="*/ 0 h 51"/>
                <a:gd name="T4" fmla="*/ 26 w 51"/>
                <a:gd name="T5" fmla="*/ 41 h 51"/>
                <a:gd name="T6" fmla="*/ 26 w 51"/>
                <a:gd name="T7" fmla="*/ 41 h 51"/>
                <a:gd name="T8" fmla="*/ 40 w 51"/>
                <a:gd name="T9" fmla="*/ 0 h 51"/>
                <a:gd name="T10" fmla="*/ 51 w 51"/>
                <a:gd name="T11" fmla="*/ 0 h 51"/>
                <a:gd name="T12" fmla="*/ 51 w 51"/>
                <a:gd name="T13" fmla="*/ 51 h 51"/>
                <a:gd name="T14" fmla="*/ 44 w 51"/>
                <a:gd name="T15" fmla="*/ 51 h 51"/>
                <a:gd name="T16" fmla="*/ 44 w 51"/>
                <a:gd name="T17" fmla="*/ 12 h 51"/>
                <a:gd name="T18" fmla="*/ 44 w 51"/>
                <a:gd name="T19" fmla="*/ 12 h 51"/>
                <a:gd name="T20" fmla="*/ 30 w 51"/>
                <a:gd name="T21" fmla="*/ 51 h 51"/>
                <a:gd name="T22" fmla="*/ 23 w 51"/>
                <a:gd name="T23" fmla="*/ 51 h 51"/>
                <a:gd name="T24" fmla="*/ 9 w 51"/>
                <a:gd name="T25" fmla="*/ 12 h 51"/>
                <a:gd name="T26" fmla="*/ 9 w 51"/>
                <a:gd name="T27" fmla="*/ 12 h 51"/>
                <a:gd name="T28" fmla="*/ 9 w 51"/>
                <a:gd name="T29" fmla="*/ 51 h 51"/>
                <a:gd name="T30" fmla="*/ 0 w 51"/>
                <a:gd name="T31" fmla="*/ 51 h 51"/>
                <a:gd name="T32" fmla="*/ 0 w 51"/>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0" y="0"/>
                  </a:moveTo>
                  <a:lnTo>
                    <a:pt x="12" y="0"/>
                  </a:lnTo>
                  <a:lnTo>
                    <a:pt x="26" y="41"/>
                  </a:lnTo>
                  <a:lnTo>
                    <a:pt x="26" y="41"/>
                  </a:lnTo>
                  <a:lnTo>
                    <a:pt x="40" y="0"/>
                  </a:lnTo>
                  <a:lnTo>
                    <a:pt x="51" y="0"/>
                  </a:lnTo>
                  <a:lnTo>
                    <a:pt x="51" y="51"/>
                  </a:lnTo>
                  <a:lnTo>
                    <a:pt x="44" y="51"/>
                  </a:lnTo>
                  <a:lnTo>
                    <a:pt x="44" y="12"/>
                  </a:lnTo>
                  <a:lnTo>
                    <a:pt x="44" y="12"/>
                  </a:lnTo>
                  <a:lnTo>
                    <a:pt x="30" y="51"/>
                  </a:lnTo>
                  <a:lnTo>
                    <a:pt x="23" y="51"/>
                  </a:lnTo>
                  <a:lnTo>
                    <a:pt x="9" y="12"/>
                  </a:lnTo>
                  <a:lnTo>
                    <a:pt x="9" y="12"/>
                  </a:lnTo>
                  <a:lnTo>
                    <a:pt x="9" y="51"/>
                  </a:lnTo>
                  <a:lnTo>
                    <a:pt x="0" y="51"/>
                  </a:lnTo>
                  <a:lnTo>
                    <a:pt x="0" y="0"/>
                  </a:lnTo>
                  <a:close/>
                </a:path>
              </a:pathLst>
            </a:cu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6" name="Freeform 28"/>
            <p:cNvSpPr>
              <a:spLocks/>
            </p:cNvSpPr>
            <p:nvPr userDrawn="1"/>
          </p:nvSpPr>
          <p:spPr bwMode="auto">
            <a:xfrm>
              <a:off x="1370" y="1323"/>
              <a:ext cx="258" cy="594"/>
            </a:xfrm>
            <a:custGeom>
              <a:avLst/>
              <a:gdLst>
                <a:gd name="T0" fmla="*/ 106 w 258"/>
                <a:gd name="T1" fmla="*/ 407 h 594"/>
                <a:gd name="T2" fmla="*/ 106 w 258"/>
                <a:gd name="T3" fmla="*/ 165 h 594"/>
                <a:gd name="T4" fmla="*/ 258 w 258"/>
                <a:gd name="T5" fmla="*/ 237 h 594"/>
                <a:gd name="T6" fmla="*/ 258 w 258"/>
                <a:gd name="T7" fmla="*/ 119 h 594"/>
                <a:gd name="T8" fmla="*/ 0 w 258"/>
                <a:gd name="T9" fmla="*/ 0 h 594"/>
                <a:gd name="T10" fmla="*/ 0 w 258"/>
                <a:gd name="T11" fmla="*/ 475 h 594"/>
                <a:gd name="T12" fmla="*/ 258 w 258"/>
                <a:gd name="T13" fmla="*/ 594 h 594"/>
                <a:gd name="T14" fmla="*/ 258 w 258"/>
                <a:gd name="T15" fmla="*/ 479 h 594"/>
                <a:gd name="T16" fmla="*/ 106 w 258"/>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8" h="594">
                  <a:moveTo>
                    <a:pt x="106" y="407"/>
                  </a:moveTo>
                  <a:lnTo>
                    <a:pt x="106" y="165"/>
                  </a:lnTo>
                  <a:lnTo>
                    <a:pt x="258" y="237"/>
                  </a:lnTo>
                  <a:lnTo>
                    <a:pt x="258" y="119"/>
                  </a:lnTo>
                  <a:lnTo>
                    <a:pt x="0" y="0"/>
                  </a:lnTo>
                  <a:lnTo>
                    <a:pt x="0" y="475"/>
                  </a:lnTo>
                  <a:lnTo>
                    <a:pt x="258" y="594"/>
                  </a:lnTo>
                  <a:lnTo>
                    <a:pt x="258" y="479"/>
                  </a:lnTo>
                  <a:lnTo>
                    <a:pt x="106" y="407"/>
                  </a:lnTo>
                  <a:close/>
                </a:path>
              </a:pathLst>
            </a:custGeom>
            <a:solidFill>
              <a:srgbClr val="BD2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sp>
          <p:nvSpPr>
            <p:cNvPr id="37" name="Freeform 29"/>
            <p:cNvSpPr>
              <a:spLocks/>
            </p:cNvSpPr>
            <p:nvPr userDrawn="1"/>
          </p:nvSpPr>
          <p:spPr bwMode="auto">
            <a:xfrm>
              <a:off x="1628" y="1323"/>
              <a:ext cx="256" cy="594"/>
            </a:xfrm>
            <a:custGeom>
              <a:avLst/>
              <a:gdLst>
                <a:gd name="T0" fmla="*/ 152 w 256"/>
                <a:gd name="T1" fmla="*/ 407 h 594"/>
                <a:gd name="T2" fmla="*/ 152 w 256"/>
                <a:gd name="T3" fmla="*/ 165 h 594"/>
                <a:gd name="T4" fmla="*/ 0 w 256"/>
                <a:gd name="T5" fmla="*/ 237 h 594"/>
                <a:gd name="T6" fmla="*/ 0 w 256"/>
                <a:gd name="T7" fmla="*/ 119 h 594"/>
                <a:gd name="T8" fmla="*/ 256 w 256"/>
                <a:gd name="T9" fmla="*/ 0 h 594"/>
                <a:gd name="T10" fmla="*/ 256 w 256"/>
                <a:gd name="T11" fmla="*/ 475 h 594"/>
                <a:gd name="T12" fmla="*/ 0 w 256"/>
                <a:gd name="T13" fmla="*/ 594 h 594"/>
                <a:gd name="T14" fmla="*/ 0 w 256"/>
                <a:gd name="T15" fmla="*/ 479 h 594"/>
                <a:gd name="T16" fmla="*/ 152 w 256"/>
                <a:gd name="T17" fmla="*/ 40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594">
                  <a:moveTo>
                    <a:pt x="152" y="407"/>
                  </a:moveTo>
                  <a:lnTo>
                    <a:pt x="152" y="165"/>
                  </a:lnTo>
                  <a:lnTo>
                    <a:pt x="0" y="237"/>
                  </a:lnTo>
                  <a:lnTo>
                    <a:pt x="0" y="119"/>
                  </a:lnTo>
                  <a:lnTo>
                    <a:pt x="256" y="0"/>
                  </a:lnTo>
                  <a:lnTo>
                    <a:pt x="256" y="475"/>
                  </a:lnTo>
                  <a:lnTo>
                    <a:pt x="0" y="594"/>
                  </a:lnTo>
                  <a:lnTo>
                    <a:pt x="0" y="479"/>
                  </a:lnTo>
                  <a:lnTo>
                    <a:pt x="152" y="407"/>
                  </a:lnTo>
                  <a:close/>
                </a:path>
              </a:pathLst>
            </a:custGeom>
            <a:solidFill>
              <a:srgbClr val="7516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Open Sans" panose="020B0606030504020204" pitchFamily="34" charset="0"/>
              </a:endParaRPr>
            </a:p>
          </p:txBody>
        </p:sp>
      </p:grpSp>
    </p:spTree>
    <p:extLst>
      <p:ext uri="{BB962C8B-B14F-4D97-AF65-F5344CB8AC3E}">
        <p14:creationId xmlns:p14="http://schemas.microsoft.com/office/powerpoint/2010/main" val="3730869817"/>
      </p:ext>
    </p:extLst>
  </p:cSld>
  <p:clrMap bg1="lt1" tx1="dk1" bg2="lt2" tx2="dk2" accent1="accent1" accent2="accent2" accent3="accent3" accent4="accent4" accent5="accent5" accent6="accent6" hlink="hlink" folHlink="folHlink"/>
  <p:sldLayoutIdLst>
    <p:sldLayoutId id="2147483668" r:id="rId1"/>
    <p:sldLayoutId id="2147483698" r:id="rId2"/>
    <p:sldLayoutId id="2147483662" r:id="rId3"/>
    <p:sldLayoutId id="2147483669" r:id="rId4"/>
    <p:sldLayoutId id="2147483691" r:id="rId5"/>
    <p:sldLayoutId id="2147483670" r:id="rId6"/>
    <p:sldLayoutId id="2147483664" r:id="rId7"/>
    <p:sldLayoutId id="2147483690" r:id="rId8"/>
    <p:sldLayoutId id="2147483665" r:id="rId9"/>
    <p:sldLayoutId id="2147483666" r:id="rId10"/>
    <p:sldLayoutId id="2147483681" r:id="rId11"/>
    <p:sldLayoutId id="2147483667" r:id="rId12"/>
    <p:sldLayoutId id="2147483693" r:id="rId13"/>
    <p:sldLayoutId id="2147483687" r:id="rId14"/>
    <p:sldLayoutId id="2147483694" r:id="rId15"/>
    <p:sldLayoutId id="2147483683" r:id="rId16"/>
    <p:sldLayoutId id="2147483692" r:id="rId17"/>
    <p:sldLayoutId id="2147483678" r:id="rId18"/>
    <p:sldLayoutId id="2147483699" r:id="rId19"/>
    <p:sldLayoutId id="2147483695" r:id="rId20"/>
    <p:sldLayoutId id="2147483679" r:id="rId21"/>
    <p:sldLayoutId id="2147483677" r:id="rId22"/>
    <p:sldLayoutId id="2147483700" r:id="rId23"/>
    <p:sldLayoutId id="2147483696" r:id="rId24"/>
    <p:sldLayoutId id="2147483697" r:id="rId25"/>
    <p:sldLayoutId id="2147483701" r:id="rId26"/>
    <p:sldLayoutId id="2147483676" r:id="rId27"/>
    <p:sldLayoutId id="2147483671" r:id="rId28"/>
    <p:sldLayoutId id="2147483672" r:id="rId29"/>
  </p:sldLayoutIdLst>
  <p:transition>
    <p:fade/>
  </p:transition>
  <p:txStyles>
    <p:title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95000"/>
        </a:lnSpc>
        <a:spcBef>
          <a:spcPts val="750"/>
        </a:spcBef>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71450" indent="-171450" algn="l" defTabSz="685800" rtl="0" eaLnBrk="1" latinLnBrk="0" hangingPunct="1">
        <a:lnSpc>
          <a:spcPct val="90000"/>
        </a:lnSpc>
        <a:spcBef>
          <a:spcPts val="600"/>
        </a:spcBef>
        <a:buClr>
          <a:schemeClr val="bg2"/>
        </a:buClr>
        <a:buFont typeface="Wingdings" panose="05000000000000000000"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 userDrawn="1">
          <p15:clr>
            <a:srgbClr val="F26B43"/>
          </p15:clr>
        </p15:guide>
        <p15:guide id="3" pos="2880" userDrawn="1">
          <p15:clr>
            <a:srgbClr val="F26B43"/>
          </p15:clr>
        </p15:guide>
        <p15:guide id="4" pos="5472" userDrawn="1">
          <p15:clr>
            <a:srgbClr val="F26B43"/>
          </p15:clr>
        </p15:guide>
        <p15:guide id="5" orient="horz" pos="300" userDrawn="1">
          <p15:clr>
            <a:srgbClr val="F26B43"/>
          </p15:clr>
        </p15:guide>
        <p15:guide id="6" orient="horz" pos="7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9983" r="39885"/>
          <a:stretch/>
        </p:blipFill>
        <p:spPr/>
      </p:pic>
      <p:sp>
        <p:nvSpPr>
          <p:cNvPr id="2" name="Text Placeholder 1"/>
          <p:cNvSpPr>
            <a:spLocks noGrp="1"/>
          </p:cNvSpPr>
          <p:nvPr>
            <p:ph type="body" sz="quarter" idx="13"/>
          </p:nvPr>
        </p:nvSpPr>
        <p:spPr/>
        <p:txBody>
          <a:bodyPr/>
          <a:lstStyle/>
          <a:p>
            <a:r>
              <a:rPr lang="en-US"/>
              <a:t>McAfee</a:t>
            </a:r>
            <a:r>
              <a:rPr lang="en-US" sz="2400" baseline="30000"/>
              <a:t>®</a:t>
            </a:r>
            <a:r>
              <a:rPr lang="en-US"/>
              <a:t> Online </a:t>
            </a:r>
            <a:br>
              <a:rPr lang="en-US"/>
            </a:br>
            <a:r>
              <a:rPr lang="en-US"/>
              <a:t>Safety Program </a:t>
            </a:r>
          </a:p>
        </p:txBody>
      </p:sp>
      <p:sp>
        <p:nvSpPr>
          <p:cNvPr id="3" name="Text Placeholder 2"/>
          <p:cNvSpPr>
            <a:spLocks noGrp="1"/>
          </p:cNvSpPr>
          <p:nvPr>
            <p:ph type="body" sz="quarter" idx="14"/>
          </p:nvPr>
        </p:nvSpPr>
        <p:spPr/>
        <p:txBody>
          <a:bodyPr vert="horz" lIns="0" tIns="0" rIns="0" bIns="0" rtlCol="0" anchor="t">
            <a:noAutofit/>
          </a:bodyPr>
          <a:lstStyle/>
          <a:p>
            <a:r>
              <a:rPr lang="fr-FR"/>
              <a:t>For Kids Ages 5-8</a:t>
            </a:r>
          </a:p>
        </p:txBody>
      </p:sp>
    </p:spTree>
    <p:extLst>
      <p:ext uri="{BB962C8B-B14F-4D97-AF65-F5344CB8AC3E}">
        <p14:creationId xmlns:p14="http://schemas.microsoft.com/office/powerpoint/2010/main" val="28005181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66A09-93D7-4361-AA3C-7889980A6678}"/>
              </a:ext>
            </a:extLst>
          </p:cNvPr>
          <p:cNvPicPr>
            <a:picLocks noChangeAspect="1"/>
          </p:cNvPicPr>
          <p:nvPr/>
        </p:nvPicPr>
        <p:blipFill rotWithShape="1">
          <a:blip r:embed="rId3">
            <a:extLst>
              <a:ext uri="{28A0092B-C50C-407E-A947-70E740481C1C}">
                <a14:useLocalDpi xmlns:a14="http://schemas.microsoft.com/office/drawing/2010/main" val="0"/>
              </a:ext>
            </a:extLst>
          </a:blip>
          <a:srcRect t="18018" b="9622"/>
          <a:stretch/>
        </p:blipFill>
        <p:spPr>
          <a:xfrm>
            <a:off x="0" y="1349631"/>
            <a:ext cx="9144000" cy="3575047"/>
          </a:xfrm>
          <a:prstGeom prst="rect">
            <a:avLst/>
          </a:prstGeom>
        </p:spPr>
      </p:pic>
      <p:sp>
        <p:nvSpPr>
          <p:cNvPr id="10" name="Title 13"/>
          <p:cNvSpPr txBox="1">
            <a:spLocks/>
          </p:cNvSpPr>
          <p:nvPr/>
        </p:nvSpPr>
        <p:spPr>
          <a:xfrm>
            <a:off x="457200" y="372253"/>
            <a:ext cx="8230898" cy="337360"/>
          </a:xfrm>
          <a:prstGeom prst="rect">
            <a:avLst/>
          </a:prstGeom>
        </p:spPr>
        <p:txBody>
          <a:bodyPr/>
          <a:lstStyle>
            <a:lvl1pPr algn="l" defTabSz="685800" rtl="0" eaLnBrk="1" latinLnBrk="0" hangingPunct="1">
              <a:lnSpc>
                <a:spcPct val="90000"/>
              </a:lnSpc>
              <a:spcBef>
                <a:spcPct val="0"/>
              </a:spcBef>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What is the Internet?</a:t>
            </a:r>
          </a:p>
        </p:txBody>
      </p:sp>
    </p:spTree>
    <p:extLst>
      <p:ext uri="{BB962C8B-B14F-4D97-AF65-F5344CB8AC3E}">
        <p14:creationId xmlns:p14="http://schemas.microsoft.com/office/powerpoint/2010/main" val="40497799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21"/>
          <p:cNvSpPr>
            <a:spLocks noChangeArrowheads="1"/>
          </p:cNvSpPr>
          <p:nvPr/>
        </p:nvSpPr>
        <p:spPr bwMode="auto">
          <a:xfrm>
            <a:off x="2695141" y="3221957"/>
            <a:ext cx="329928" cy="3299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2"/>
          <p:cNvSpPr>
            <a:spLocks noChangeArrowheads="1"/>
          </p:cNvSpPr>
          <p:nvPr/>
        </p:nvSpPr>
        <p:spPr bwMode="auto">
          <a:xfrm>
            <a:off x="2695141" y="2301651"/>
            <a:ext cx="329928" cy="3472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3"/>
          <p:cNvSpPr>
            <a:spLocks noEditPoints="1"/>
          </p:cNvSpPr>
          <p:nvPr/>
        </p:nvSpPr>
        <p:spPr bwMode="auto">
          <a:xfrm>
            <a:off x="2434670" y="1016688"/>
            <a:ext cx="850859" cy="2917213"/>
          </a:xfrm>
          <a:custGeom>
            <a:avLst/>
            <a:gdLst>
              <a:gd name="T0" fmla="*/ 199 w 199"/>
              <a:gd name="T1" fmla="*/ 0 h 670"/>
              <a:gd name="T2" fmla="*/ 99 w 199"/>
              <a:gd name="T3" fmla="*/ 0 h 670"/>
              <a:gd name="T4" fmla="*/ 0 w 199"/>
              <a:gd name="T5" fmla="*/ 0 h 670"/>
              <a:gd name="T6" fmla="*/ 0 w 199"/>
              <a:gd name="T7" fmla="*/ 670 h 670"/>
              <a:gd name="T8" fmla="*/ 99 w 199"/>
              <a:gd name="T9" fmla="*/ 670 h 670"/>
              <a:gd name="T10" fmla="*/ 199 w 199"/>
              <a:gd name="T11" fmla="*/ 670 h 670"/>
              <a:gd name="T12" fmla="*/ 199 w 199"/>
              <a:gd name="T13" fmla="*/ 0 h 670"/>
              <a:gd name="T14" fmla="*/ 100 w 199"/>
              <a:gd name="T15" fmla="*/ 619 h 670"/>
              <a:gd name="T16" fmla="*/ 99 w 199"/>
              <a:gd name="T17" fmla="*/ 619 h 670"/>
              <a:gd name="T18" fmla="*/ 99 w 199"/>
              <a:gd name="T19" fmla="*/ 619 h 670"/>
              <a:gd name="T20" fmla="*/ 26 w 199"/>
              <a:gd name="T21" fmla="*/ 545 h 670"/>
              <a:gd name="T22" fmla="*/ 99 w 199"/>
              <a:gd name="T23" fmla="*/ 471 h 670"/>
              <a:gd name="T24" fmla="*/ 99 w 199"/>
              <a:gd name="T25" fmla="*/ 471 h 670"/>
              <a:gd name="T26" fmla="*/ 100 w 199"/>
              <a:gd name="T27" fmla="*/ 471 h 670"/>
              <a:gd name="T28" fmla="*/ 174 w 199"/>
              <a:gd name="T29" fmla="*/ 545 h 670"/>
              <a:gd name="T30" fmla="*/ 100 w 199"/>
              <a:gd name="T31" fmla="*/ 619 h 670"/>
              <a:gd name="T32" fmla="*/ 100 w 199"/>
              <a:gd name="T33" fmla="*/ 409 h 670"/>
              <a:gd name="T34" fmla="*/ 99 w 199"/>
              <a:gd name="T35" fmla="*/ 409 h 670"/>
              <a:gd name="T36" fmla="*/ 99 w 199"/>
              <a:gd name="T37" fmla="*/ 409 h 670"/>
              <a:gd name="T38" fmla="*/ 26 w 199"/>
              <a:gd name="T39" fmla="*/ 335 h 670"/>
              <a:gd name="T40" fmla="*/ 99 w 199"/>
              <a:gd name="T41" fmla="*/ 261 h 670"/>
              <a:gd name="T42" fmla="*/ 99 w 199"/>
              <a:gd name="T43" fmla="*/ 261 h 670"/>
              <a:gd name="T44" fmla="*/ 100 w 199"/>
              <a:gd name="T45" fmla="*/ 261 h 670"/>
              <a:gd name="T46" fmla="*/ 174 w 199"/>
              <a:gd name="T47" fmla="*/ 335 h 670"/>
              <a:gd name="T48" fmla="*/ 100 w 199"/>
              <a:gd name="T49" fmla="*/ 409 h 670"/>
              <a:gd name="T50" fmla="*/ 100 w 199"/>
              <a:gd name="T51" fmla="*/ 199 h 670"/>
              <a:gd name="T52" fmla="*/ 99 w 199"/>
              <a:gd name="T53" fmla="*/ 199 h 670"/>
              <a:gd name="T54" fmla="*/ 26 w 199"/>
              <a:gd name="T55" fmla="*/ 125 h 670"/>
              <a:gd name="T56" fmla="*/ 99 w 199"/>
              <a:gd name="T57" fmla="*/ 51 h 670"/>
              <a:gd name="T58" fmla="*/ 99 w 199"/>
              <a:gd name="T59" fmla="*/ 51 h 670"/>
              <a:gd name="T60" fmla="*/ 100 w 199"/>
              <a:gd name="T61" fmla="*/ 51 h 670"/>
              <a:gd name="T62" fmla="*/ 174 w 199"/>
              <a:gd name="T63" fmla="*/ 125 h 670"/>
              <a:gd name="T64" fmla="*/ 100 w 199"/>
              <a:gd name="T65" fmla="*/ 1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670">
                <a:moveTo>
                  <a:pt x="199" y="0"/>
                </a:moveTo>
                <a:cubicBezTo>
                  <a:pt x="99" y="0"/>
                  <a:pt x="99" y="0"/>
                  <a:pt x="99" y="0"/>
                </a:cubicBezTo>
                <a:cubicBezTo>
                  <a:pt x="0" y="0"/>
                  <a:pt x="0" y="0"/>
                  <a:pt x="0" y="0"/>
                </a:cubicBezTo>
                <a:cubicBezTo>
                  <a:pt x="0" y="670"/>
                  <a:pt x="0" y="670"/>
                  <a:pt x="0" y="670"/>
                </a:cubicBezTo>
                <a:cubicBezTo>
                  <a:pt x="99" y="670"/>
                  <a:pt x="99" y="670"/>
                  <a:pt x="99" y="670"/>
                </a:cubicBezTo>
                <a:cubicBezTo>
                  <a:pt x="199" y="670"/>
                  <a:pt x="199" y="670"/>
                  <a:pt x="199" y="670"/>
                </a:cubicBezTo>
                <a:lnTo>
                  <a:pt x="199" y="0"/>
                </a:lnTo>
                <a:close/>
                <a:moveTo>
                  <a:pt x="100" y="619"/>
                </a:moveTo>
                <a:cubicBezTo>
                  <a:pt x="99" y="619"/>
                  <a:pt x="99" y="619"/>
                  <a:pt x="99" y="619"/>
                </a:cubicBezTo>
                <a:cubicBezTo>
                  <a:pt x="99" y="619"/>
                  <a:pt x="99" y="619"/>
                  <a:pt x="99" y="619"/>
                </a:cubicBezTo>
                <a:cubicBezTo>
                  <a:pt x="59" y="619"/>
                  <a:pt x="26" y="586"/>
                  <a:pt x="26" y="545"/>
                </a:cubicBezTo>
                <a:cubicBezTo>
                  <a:pt x="26" y="504"/>
                  <a:pt x="59" y="471"/>
                  <a:pt x="99" y="471"/>
                </a:cubicBezTo>
                <a:cubicBezTo>
                  <a:pt x="99" y="471"/>
                  <a:pt x="99" y="471"/>
                  <a:pt x="99" y="471"/>
                </a:cubicBezTo>
                <a:cubicBezTo>
                  <a:pt x="100" y="471"/>
                  <a:pt x="100" y="471"/>
                  <a:pt x="100" y="471"/>
                </a:cubicBezTo>
                <a:cubicBezTo>
                  <a:pt x="140" y="471"/>
                  <a:pt x="174" y="504"/>
                  <a:pt x="174" y="545"/>
                </a:cubicBezTo>
                <a:cubicBezTo>
                  <a:pt x="174" y="586"/>
                  <a:pt x="140" y="619"/>
                  <a:pt x="100" y="619"/>
                </a:cubicBezTo>
                <a:close/>
                <a:moveTo>
                  <a:pt x="100" y="409"/>
                </a:moveTo>
                <a:cubicBezTo>
                  <a:pt x="99" y="409"/>
                  <a:pt x="99" y="409"/>
                  <a:pt x="99" y="409"/>
                </a:cubicBezTo>
                <a:cubicBezTo>
                  <a:pt x="99" y="409"/>
                  <a:pt x="99" y="409"/>
                  <a:pt x="99" y="409"/>
                </a:cubicBezTo>
                <a:cubicBezTo>
                  <a:pt x="59" y="409"/>
                  <a:pt x="26" y="376"/>
                  <a:pt x="26" y="335"/>
                </a:cubicBezTo>
                <a:cubicBezTo>
                  <a:pt x="26" y="294"/>
                  <a:pt x="59" y="261"/>
                  <a:pt x="99" y="261"/>
                </a:cubicBezTo>
                <a:cubicBezTo>
                  <a:pt x="99" y="261"/>
                  <a:pt x="99" y="261"/>
                  <a:pt x="99" y="261"/>
                </a:cubicBezTo>
                <a:cubicBezTo>
                  <a:pt x="100" y="261"/>
                  <a:pt x="100" y="261"/>
                  <a:pt x="100" y="261"/>
                </a:cubicBezTo>
                <a:cubicBezTo>
                  <a:pt x="140" y="261"/>
                  <a:pt x="174" y="294"/>
                  <a:pt x="174" y="335"/>
                </a:cubicBezTo>
                <a:cubicBezTo>
                  <a:pt x="174" y="376"/>
                  <a:pt x="140" y="409"/>
                  <a:pt x="100" y="409"/>
                </a:cubicBezTo>
                <a:close/>
                <a:moveTo>
                  <a:pt x="100" y="199"/>
                </a:moveTo>
                <a:cubicBezTo>
                  <a:pt x="99" y="199"/>
                  <a:pt x="99" y="199"/>
                  <a:pt x="99" y="199"/>
                </a:cubicBezTo>
                <a:cubicBezTo>
                  <a:pt x="59" y="199"/>
                  <a:pt x="26" y="165"/>
                  <a:pt x="26" y="125"/>
                </a:cubicBezTo>
                <a:cubicBezTo>
                  <a:pt x="26" y="84"/>
                  <a:pt x="59" y="51"/>
                  <a:pt x="99" y="51"/>
                </a:cubicBezTo>
                <a:cubicBezTo>
                  <a:pt x="99" y="51"/>
                  <a:pt x="99" y="51"/>
                  <a:pt x="99" y="51"/>
                </a:cubicBezTo>
                <a:cubicBezTo>
                  <a:pt x="100" y="51"/>
                  <a:pt x="100" y="51"/>
                  <a:pt x="100" y="51"/>
                </a:cubicBezTo>
                <a:cubicBezTo>
                  <a:pt x="140" y="51"/>
                  <a:pt x="174" y="84"/>
                  <a:pt x="174" y="125"/>
                </a:cubicBezTo>
                <a:cubicBezTo>
                  <a:pt x="174" y="166"/>
                  <a:pt x="140" y="199"/>
                  <a:pt x="100"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p:cNvSpPr>
          <p:nvPr/>
        </p:nvSpPr>
        <p:spPr bwMode="auto">
          <a:xfrm>
            <a:off x="2851415" y="1016688"/>
            <a:ext cx="434115" cy="2917213"/>
          </a:xfrm>
          <a:custGeom>
            <a:avLst/>
            <a:gdLst>
              <a:gd name="T0" fmla="*/ 1 w 100"/>
              <a:gd name="T1" fmla="*/ 51 h 670"/>
              <a:gd name="T2" fmla="*/ 75 w 100"/>
              <a:gd name="T3" fmla="*/ 125 h 670"/>
              <a:gd name="T4" fmla="*/ 1 w 100"/>
              <a:gd name="T5" fmla="*/ 199 h 670"/>
              <a:gd name="T6" fmla="*/ 0 w 100"/>
              <a:gd name="T7" fmla="*/ 199 h 670"/>
              <a:gd name="T8" fmla="*/ 0 w 100"/>
              <a:gd name="T9" fmla="*/ 261 h 670"/>
              <a:gd name="T10" fmla="*/ 1 w 100"/>
              <a:gd name="T11" fmla="*/ 261 h 670"/>
              <a:gd name="T12" fmla="*/ 75 w 100"/>
              <a:gd name="T13" fmla="*/ 335 h 670"/>
              <a:gd name="T14" fmla="*/ 1 w 100"/>
              <a:gd name="T15" fmla="*/ 409 h 670"/>
              <a:gd name="T16" fmla="*/ 0 w 100"/>
              <a:gd name="T17" fmla="*/ 409 h 670"/>
              <a:gd name="T18" fmla="*/ 0 w 100"/>
              <a:gd name="T19" fmla="*/ 471 h 670"/>
              <a:gd name="T20" fmla="*/ 1 w 100"/>
              <a:gd name="T21" fmla="*/ 471 h 670"/>
              <a:gd name="T22" fmla="*/ 75 w 100"/>
              <a:gd name="T23" fmla="*/ 545 h 670"/>
              <a:gd name="T24" fmla="*/ 1 w 100"/>
              <a:gd name="T25" fmla="*/ 619 h 670"/>
              <a:gd name="T26" fmla="*/ 0 w 100"/>
              <a:gd name="T27" fmla="*/ 619 h 670"/>
              <a:gd name="T28" fmla="*/ 0 w 100"/>
              <a:gd name="T29" fmla="*/ 670 h 670"/>
              <a:gd name="T30" fmla="*/ 100 w 100"/>
              <a:gd name="T31" fmla="*/ 670 h 670"/>
              <a:gd name="T32" fmla="*/ 100 w 100"/>
              <a:gd name="T33" fmla="*/ 0 h 670"/>
              <a:gd name="T34" fmla="*/ 0 w 100"/>
              <a:gd name="T35" fmla="*/ 0 h 670"/>
              <a:gd name="T36" fmla="*/ 0 w 100"/>
              <a:gd name="T37" fmla="*/ 51 h 670"/>
              <a:gd name="T38" fmla="*/ 1 w 100"/>
              <a:gd name="T39" fmla="*/ 5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670">
                <a:moveTo>
                  <a:pt x="1" y="51"/>
                </a:moveTo>
                <a:cubicBezTo>
                  <a:pt x="41" y="51"/>
                  <a:pt x="75" y="84"/>
                  <a:pt x="75" y="125"/>
                </a:cubicBezTo>
                <a:cubicBezTo>
                  <a:pt x="75" y="166"/>
                  <a:pt x="41" y="199"/>
                  <a:pt x="1" y="199"/>
                </a:cubicBezTo>
                <a:cubicBezTo>
                  <a:pt x="0" y="199"/>
                  <a:pt x="0" y="199"/>
                  <a:pt x="0" y="199"/>
                </a:cubicBezTo>
                <a:cubicBezTo>
                  <a:pt x="0" y="261"/>
                  <a:pt x="0" y="261"/>
                  <a:pt x="0" y="261"/>
                </a:cubicBezTo>
                <a:cubicBezTo>
                  <a:pt x="1" y="261"/>
                  <a:pt x="1" y="261"/>
                  <a:pt x="1" y="261"/>
                </a:cubicBezTo>
                <a:cubicBezTo>
                  <a:pt x="41" y="261"/>
                  <a:pt x="75" y="294"/>
                  <a:pt x="75" y="335"/>
                </a:cubicBezTo>
                <a:cubicBezTo>
                  <a:pt x="75" y="376"/>
                  <a:pt x="41" y="409"/>
                  <a:pt x="1" y="409"/>
                </a:cubicBezTo>
                <a:cubicBezTo>
                  <a:pt x="0" y="409"/>
                  <a:pt x="0" y="409"/>
                  <a:pt x="0" y="409"/>
                </a:cubicBezTo>
                <a:cubicBezTo>
                  <a:pt x="0" y="471"/>
                  <a:pt x="0" y="471"/>
                  <a:pt x="0" y="471"/>
                </a:cubicBezTo>
                <a:cubicBezTo>
                  <a:pt x="1" y="471"/>
                  <a:pt x="1" y="471"/>
                  <a:pt x="1" y="471"/>
                </a:cubicBezTo>
                <a:cubicBezTo>
                  <a:pt x="41" y="471"/>
                  <a:pt x="75" y="504"/>
                  <a:pt x="75" y="545"/>
                </a:cubicBezTo>
                <a:cubicBezTo>
                  <a:pt x="75" y="586"/>
                  <a:pt x="41" y="619"/>
                  <a:pt x="1" y="619"/>
                </a:cubicBezTo>
                <a:cubicBezTo>
                  <a:pt x="0" y="619"/>
                  <a:pt x="0" y="619"/>
                  <a:pt x="0" y="619"/>
                </a:cubicBezTo>
                <a:cubicBezTo>
                  <a:pt x="0" y="670"/>
                  <a:pt x="0" y="670"/>
                  <a:pt x="0" y="670"/>
                </a:cubicBezTo>
                <a:cubicBezTo>
                  <a:pt x="100" y="670"/>
                  <a:pt x="100" y="670"/>
                  <a:pt x="100" y="670"/>
                </a:cubicBezTo>
                <a:cubicBezTo>
                  <a:pt x="100" y="0"/>
                  <a:pt x="100" y="0"/>
                  <a:pt x="100" y="0"/>
                </a:cubicBezTo>
                <a:cubicBezTo>
                  <a:pt x="0" y="0"/>
                  <a:pt x="0" y="0"/>
                  <a:pt x="0" y="0"/>
                </a:cubicBezTo>
                <a:cubicBezTo>
                  <a:pt x="0" y="51"/>
                  <a:pt x="0" y="51"/>
                  <a:pt x="0" y="51"/>
                </a:cubicBezTo>
                <a:lnTo>
                  <a:pt x="1" y="5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5"/>
          <p:cNvSpPr>
            <a:spLocks noEditPoints="1"/>
          </p:cNvSpPr>
          <p:nvPr/>
        </p:nvSpPr>
        <p:spPr bwMode="auto">
          <a:xfrm>
            <a:off x="1774824" y="877773"/>
            <a:ext cx="2170551" cy="3351328"/>
          </a:xfrm>
          <a:custGeom>
            <a:avLst/>
            <a:gdLst>
              <a:gd name="T0" fmla="*/ 125 w 125"/>
              <a:gd name="T1" fmla="*/ 74 h 193"/>
              <a:gd name="T2" fmla="*/ 96 w 125"/>
              <a:gd name="T3" fmla="*/ 74 h 193"/>
              <a:gd name="T4" fmla="*/ 96 w 125"/>
              <a:gd name="T5" fmla="*/ 43 h 193"/>
              <a:gd name="T6" fmla="*/ 125 w 125"/>
              <a:gd name="T7" fmla="*/ 14 h 193"/>
              <a:gd name="T8" fmla="*/ 96 w 125"/>
              <a:gd name="T9" fmla="*/ 14 h 193"/>
              <a:gd name="T10" fmla="*/ 96 w 125"/>
              <a:gd name="T11" fmla="*/ 0 h 193"/>
              <a:gd name="T12" fmla="*/ 29 w 125"/>
              <a:gd name="T13" fmla="*/ 0 h 193"/>
              <a:gd name="T14" fmla="*/ 29 w 125"/>
              <a:gd name="T15" fmla="*/ 13 h 193"/>
              <a:gd name="T16" fmla="*/ 0 w 125"/>
              <a:gd name="T17" fmla="*/ 13 h 193"/>
              <a:gd name="T18" fmla="*/ 29 w 125"/>
              <a:gd name="T19" fmla="*/ 42 h 193"/>
              <a:gd name="T20" fmla="*/ 29 w 125"/>
              <a:gd name="T21" fmla="*/ 73 h 193"/>
              <a:gd name="T22" fmla="*/ 0 w 125"/>
              <a:gd name="T23" fmla="*/ 73 h 193"/>
              <a:gd name="T24" fmla="*/ 29 w 125"/>
              <a:gd name="T25" fmla="*/ 102 h 193"/>
              <a:gd name="T26" fmla="*/ 29 w 125"/>
              <a:gd name="T27" fmla="*/ 134 h 193"/>
              <a:gd name="T28" fmla="*/ 0 w 125"/>
              <a:gd name="T29" fmla="*/ 134 h 193"/>
              <a:gd name="T30" fmla="*/ 29 w 125"/>
              <a:gd name="T31" fmla="*/ 162 h 193"/>
              <a:gd name="T32" fmla="*/ 29 w 125"/>
              <a:gd name="T33" fmla="*/ 184 h 193"/>
              <a:gd name="T34" fmla="*/ 47 w 125"/>
              <a:gd name="T35" fmla="*/ 184 h 193"/>
              <a:gd name="T36" fmla="*/ 47 w 125"/>
              <a:gd name="T37" fmla="*/ 193 h 193"/>
              <a:gd name="T38" fmla="*/ 78 w 125"/>
              <a:gd name="T39" fmla="*/ 193 h 193"/>
              <a:gd name="T40" fmla="*/ 78 w 125"/>
              <a:gd name="T41" fmla="*/ 184 h 193"/>
              <a:gd name="T42" fmla="*/ 96 w 125"/>
              <a:gd name="T43" fmla="*/ 184 h 193"/>
              <a:gd name="T44" fmla="*/ 96 w 125"/>
              <a:gd name="T45" fmla="*/ 164 h 193"/>
              <a:gd name="T46" fmla="*/ 125 w 125"/>
              <a:gd name="T47" fmla="*/ 135 h 193"/>
              <a:gd name="T48" fmla="*/ 96 w 125"/>
              <a:gd name="T49" fmla="*/ 135 h 193"/>
              <a:gd name="T50" fmla="*/ 96 w 125"/>
              <a:gd name="T51" fmla="*/ 103 h 193"/>
              <a:gd name="T52" fmla="*/ 125 w 125"/>
              <a:gd name="T53" fmla="*/ 74 h 193"/>
              <a:gd name="T54" fmla="*/ 87 w 125"/>
              <a:gd name="T55" fmla="*/ 176 h 193"/>
              <a:gd name="T56" fmla="*/ 38 w 125"/>
              <a:gd name="T57" fmla="*/ 176 h 193"/>
              <a:gd name="T58" fmla="*/ 38 w 125"/>
              <a:gd name="T59" fmla="*/ 8 h 193"/>
              <a:gd name="T60" fmla="*/ 87 w 125"/>
              <a:gd name="T61" fmla="*/ 8 h 193"/>
              <a:gd name="T62" fmla="*/ 87 w 125"/>
              <a:gd name="T63"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193">
                <a:moveTo>
                  <a:pt x="125" y="74"/>
                </a:moveTo>
                <a:lnTo>
                  <a:pt x="96" y="74"/>
                </a:lnTo>
                <a:lnTo>
                  <a:pt x="96" y="43"/>
                </a:lnTo>
                <a:lnTo>
                  <a:pt x="125" y="14"/>
                </a:lnTo>
                <a:lnTo>
                  <a:pt x="96" y="14"/>
                </a:lnTo>
                <a:lnTo>
                  <a:pt x="96" y="0"/>
                </a:lnTo>
                <a:lnTo>
                  <a:pt x="29" y="0"/>
                </a:lnTo>
                <a:lnTo>
                  <a:pt x="29" y="13"/>
                </a:lnTo>
                <a:lnTo>
                  <a:pt x="0" y="13"/>
                </a:lnTo>
                <a:lnTo>
                  <a:pt x="29" y="42"/>
                </a:lnTo>
                <a:lnTo>
                  <a:pt x="29" y="73"/>
                </a:lnTo>
                <a:lnTo>
                  <a:pt x="0" y="73"/>
                </a:lnTo>
                <a:lnTo>
                  <a:pt x="29" y="102"/>
                </a:lnTo>
                <a:lnTo>
                  <a:pt x="29" y="134"/>
                </a:lnTo>
                <a:lnTo>
                  <a:pt x="0" y="134"/>
                </a:lnTo>
                <a:lnTo>
                  <a:pt x="29" y="162"/>
                </a:lnTo>
                <a:lnTo>
                  <a:pt x="29" y="184"/>
                </a:lnTo>
                <a:lnTo>
                  <a:pt x="47" y="184"/>
                </a:lnTo>
                <a:lnTo>
                  <a:pt x="47" y="193"/>
                </a:lnTo>
                <a:lnTo>
                  <a:pt x="78" y="193"/>
                </a:lnTo>
                <a:lnTo>
                  <a:pt x="78" y="184"/>
                </a:lnTo>
                <a:lnTo>
                  <a:pt x="96" y="184"/>
                </a:lnTo>
                <a:lnTo>
                  <a:pt x="96" y="164"/>
                </a:lnTo>
                <a:lnTo>
                  <a:pt x="125" y="135"/>
                </a:lnTo>
                <a:lnTo>
                  <a:pt x="96" y="135"/>
                </a:lnTo>
                <a:lnTo>
                  <a:pt x="96" y="103"/>
                </a:lnTo>
                <a:lnTo>
                  <a:pt x="125" y="74"/>
                </a:lnTo>
                <a:close/>
                <a:moveTo>
                  <a:pt x="87" y="176"/>
                </a:moveTo>
                <a:lnTo>
                  <a:pt x="38" y="176"/>
                </a:lnTo>
                <a:lnTo>
                  <a:pt x="38" y="8"/>
                </a:lnTo>
                <a:lnTo>
                  <a:pt x="87" y="8"/>
                </a:lnTo>
                <a:lnTo>
                  <a:pt x="87" y="1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26"/>
          <p:cNvSpPr>
            <a:spLocks noEditPoints="1"/>
          </p:cNvSpPr>
          <p:nvPr/>
        </p:nvSpPr>
        <p:spPr bwMode="auto">
          <a:xfrm>
            <a:off x="2538856" y="2147496"/>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p:cNvSpPr>
            <a:spLocks noEditPoints="1"/>
          </p:cNvSpPr>
          <p:nvPr/>
        </p:nvSpPr>
        <p:spPr bwMode="auto">
          <a:xfrm>
            <a:off x="2538856" y="3065683"/>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5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5"/>
                  <a:pt x="74" y="35"/>
                </a:cubicBezTo>
                <a:cubicBezTo>
                  <a:pt x="95" y="35"/>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6"/>
          <p:cNvSpPr>
            <a:spLocks noEditPoints="1"/>
          </p:cNvSpPr>
          <p:nvPr/>
        </p:nvSpPr>
        <p:spPr bwMode="auto">
          <a:xfrm>
            <a:off x="2537791" y="1236929"/>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8"/>
          <p:cNvSpPr>
            <a:spLocks noChangeArrowheads="1"/>
          </p:cNvSpPr>
          <p:nvPr/>
        </p:nvSpPr>
        <p:spPr bwMode="auto">
          <a:xfrm>
            <a:off x="2537791" y="1236924"/>
            <a:ext cx="642487" cy="642487"/>
          </a:xfrm>
          <a:prstGeom prst="ellipse">
            <a:avLst/>
          </a:pr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ext Placeholder 1"/>
          <p:cNvSpPr>
            <a:spLocks noGrp="1"/>
          </p:cNvSpPr>
          <p:nvPr>
            <p:ph type="body" sz="quarter" idx="13"/>
          </p:nvPr>
        </p:nvSpPr>
        <p:spPr>
          <a:xfrm>
            <a:off x="4513316" y="1477644"/>
            <a:ext cx="2741756" cy="479909"/>
          </a:xfrm>
        </p:spPr>
        <p:txBody>
          <a:bodyPr/>
          <a:lstStyle/>
          <a:p>
            <a:r>
              <a:rPr lang="en-US" sz="5400" b="1">
                <a:solidFill>
                  <a:schemeClr val="tx1"/>
                </a:solidFill>
              </a:rPr>
              <a:t>Stop</a:t>
            </a:r>
          </a:p>
        </p:txBody>
      </p:sp>
      <p:sp>
        <p:nvSpPr>
          <p:cNvPr id="26" name="Text Placeholder 1"/>
          <p:cNvSpPr>
            <a:spLocks noGrp="1"/>
          </p:cNvSpPr>
          <p:nvPr>
            <p:ph type="body" sz="quarter" idx="13"/>
          </p:nvPr>
        </p:nvSpPr>
        <p:spPr>
          <a:xfrm>
            <a:off x="4528556" y="2468739"/>
            <a:ext cx="2741756" cy="479909"/>
          </a:xfrm>
        </p:spPr>
        <p:txBody>
          <a:bodyPr/>
          <a:lstStyle/>
          <a:p>
            <a:r>
              <a:rPr lang="en-US" sz="5400" b="1">
                <a:solidFill>
                  <a:schemeClr val="tx1"/>
                </a:solidFill>
              </a:rPr>
              <a:t>Think</a:t>
            </a:r>
          </a:p>
        </p:txBody>
      </p:sp>
      <p:sp>
        <p:nvSpPr>
          <p:cNvPr id="27" name="Text Placeholder 1"/>
          <p:cNvSpPr>
            <a:spLocks noGrp="1"/>
          </p:cNvSpPr>
          <p:nvPr>
            <p:ph type="body" sz="quarter" idx="13"/>
          </p:nvPr>
        </p:nvSpPr>
        <p:spPr>
          <a:xfrm>
            <a:off x="4513316" y="3378422"/>
            <a:ext cx="3495304" cy="479909"/>
          </a:xfrm>
        </p:spPr>
        <p:txBody>
          <a:bodyPr/>
          <a:lstStyle/>
          <a:p>
            <a:r>
              <a:rPr lang="en-US" sz="5400" b="1">
                <a:solidFill>
                  <a:schemeClr val="tx1"/>
                </a:solidFill>
              </a:rPr>
              <a:t>Connect</a:t>
            </a:r>
          </a:p>
        </p:txBody>
      </p:sp>
      <p:sp>
        <p:nvSpPr>
          <p:cNvPr id="28" name="Oval 128"/>
          <p:cNvSpPr>
            <a:spLocks noChangeArrowheads="1"/>
          </p:cNvSpPr>
          <p:nvPr/>
        </p:nvSpPr>
        <p:spPr bwMode="auto">
          <a:xfrm>
            <a:off x="2537791" y="2147491"/>
            <a:ext cx="642487" cy="642487"/>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128"/>
          <p:cNvSpPr>
            <a:spLocks noChangeArrowheads="1"/>
          </p:cNvSpPr>
          <p:nvPr/>
        </p:nvSpPr>
        <p:spPr bwMode="auto">
          <a:xfrm>
            <a:off x="2537791" y="3065683"/>
            <a:ext cx="642487" cy="642487"/>
          </a:xfrm>
          <a:prstGeom prst="ellipse">
            <a:avLst/>
          </a:pr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4390228" y="1022278"/>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513316" y="2071844"/>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2" name="Text Placeholder 21"/>
          <p:cNvSpPr>
            <a:spLocks noGrp="1"/>
          </p:cNvSpPr>
          <p:nvPr>
            <p:ph type="body" sz="quarter" idx="13"/>
          </p:nvPr>
        </p:nvSpPr>
        <p:spPr>
          <a:xfrm>
            <a:off x="457200" y="4738254"/>
            <a:ext cx="5101936" cy="134793"/>
          </a:xfrm>
        </p:spPr>
        <p:txBody>
          <a:bodyPr/>
          <a:lstStyle/>
          <a:p>
            <a:r>
              <a:rPr lang="en-US">
                <a:solidFill>
                  <a:schemeClr val="tx1">
                    <a:lumMod val="60000"/>
                    <a:lumOff val="40000"/>
                  </a:schemeClr>
                </a:solidFill>
              </a:rPr>
              <a:t>©2018 STOP.THINK.CONNECT. Messaging Convention, Inc. Used under license.  All rights reserved.</a:t>
            </a:r>
          </a:p>
        </p:txBody>
      </p:sp>
      <p:grpSp>
        <p:nvGrpSpPr>
          <p:cNvPr id="33" name="Group 32"/>
          <p:cNvGrpSpPr/>
          <p:nvPr/>
        </p:nvGrpSpPr>
        <p:grpSpPr>
          <a:xfrm>
            <a:off x="5941403" y="392989"/>
            <a:ext cx="2661653" cy="318616"/>
            <a:chOff x="5941403" y="392989"/>
            <a:chExt cx="2661653" cy="318616"/>
          </a:xfrm>
        </p:grpSpPr>
        <p:sp>
          <p:nvSpPr>
            <p:cNvPr id="34" name="Rectangle 33"/>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35" name="Straight Connector 34"/>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941403" y="392989"/>
              <a:ext cx="316624" cy="316624"/>
              <a:chOff x="6854825" y="3514231"/>
              <a:chExt cx="423863" cy="423863"/>
            </a:xfrm>
          </p:grpSpPr>
          <p:sp>
            <p:nvSpPr>
              <p:cNvPr id="38" name="Oval 37"/>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2"/>
              <p:cNvGrpSpPr>
                <a:grpSpLocks noChangeAspect="1"/>
              </p:cNvGrpSpPr>
              <p:nvPr/>
            </p:nvGrpSpPr>
            <p:grpSpPr bwMode="auto">
              <a:xfrm>
                <a:off x="6854825" y="3514231"/>
                <a:ext cx="423863" cy="423863"/>
                <a:chOff x="4318" y="830"/>
                <a:chExt cx="267" cy="267"/>
              </a:xfrm>
            </p:grpSpPr>
            <p:sp>
              <p:nvSpPr>
                <p:cNvPr id="40"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972168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fade">
                                      <p:cBhvr>
                                        <p:cTn id="39" dur="500"/>
                                        <p:tgtEl>
                                          <p:spTgt spid="27">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build="p"/>
      <p:bldP spid="26" grpId="0" build="p"/>
      <p:bldP spid="27" grpId="0" build="p"/>
      <p:bldP spid="28" grpId="0" animBg="1"/>
      <p:bldP spid="28" grpId="1" animBg="1"/>
      <p:bldP spid="29" grpId="0" animBg="1"/>
      <p:bldP spid="30" grpId="0" animBg="1"/>
      <p:bldP spid="31" grpId="0" animBg="1"/>
      <p:bldP spid="3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p:txBody>
          <a:bodyPr>
            <a:noAutofit/>
          </a:bodyPr>
          <a:lstStyle/>
          <a:p>
            <a:r>
              <a:rPr lang="en-US" sz="1600">
                <a:solidFill>
                  <a:schemeClr val="bg2"/>
                </a:solidFill>
              </a:rPr>
              <a:t>Who is missing from the picture?</a:t>
            </a:r>
          </a:p>
        </p:txBody>
      </p:sp>
      <p:sp>
        <p:nvSpPr>
          <p:cNvPr id="14" name="Title 13"/>
          <p:cNvSpPr>
            <a:spLocks noGrp="1"/>
          </p:cNvSpPr>
          <p:nvPr>
            <p:ph type="title"/>
          </p:nvPr>
        </p:nvSpPr>
        <p:spPr/>
        <p:txBody>
          <a:bodyPr/>
          <a:lstStyle/>
          <a:p>
            <a:r>
              <a:rPr lang="en-US"/>
              <a:t>Fun at the Playground</a:t>
            </a:r>
          </a:p>
        </p:txBody>
      </p:sp>
      <p:sp>
        <p:nvSpPr>
          <p:cNvPr id="18" name="Text Placeholder 15"/>
          <p:cNvSpPr txBox="1">
            <a:spLocks/>
          </p:cNvSpPr>
          <p:nvPr/>
        </p:nvSpPr>
        <p:spPr>
          <a:xfrm>
            <a:off x="456551" y="807330"/>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That’s right, your parents and guardians!</a:t>
            </a:r>
          </a:p>
        </p:txBody>
      </p:sp>
      <p:sp>
        <p:nvSpPr>
          <p:cNvPr id="19" name="Text Placeholder 15"/>
          <p:cNvSpPr txBox="1">
            <a:spLocks/>
          </p:cNvSpPr>
          <p:nvPr/>
        </p:nvSpPr>
        <p:spPr>
          <a:xfrm>
            <a:off x="456551" y="801687"/>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Who likes playing online?</a:t>
            </a:r>
          </a:p>
        </p:txBody>
      </p:sp>
      <p:sp>
        <p:nvSpPr>
          <p:cNvPr id="20" name="Text Placeholder 15"/>
          <p:cNvSpPr txBox="1">
            <a:spLocks/>
          </p:cNvSpPr>
          <p:nvPr/>
        </p:nvSpPr>
        <p:spPr>
          <a:xfrm>
            <a:off x="456551" y="811370"/>
            <a:ext cx="8686800" cy="138554"/>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Same rule for playing online, your Parents and Guardians should know what you’re playing!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8472" b="3652"/>
          <a:stretch/>
        </p:blipFill>
        <p:spPr>
          <a:xfrm>
            <a:off x="0" y="1379887"/>
            <a:ext cx="9143351" cy="353252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6605" b="25597"/>
          <a:stretch/>
        </p:blipFill>
        <p:spPr>
          <a:xfrm>
            <a:off x="0" y="1385529"/>
            <a:ext cx="9143351" cy="352688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7984" b="34209"/>
          <a:stretch/>
        </p:blipFill>
        <p:spPr>
          <a:xfrm>
            <a:off x="0" y="1385529"/>
            <a:ext cx="9143351" cy="3526884"/>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 t="30193" r="7" b="15135"/>
          <a:stretch/>
        </p:blipFill>
        <p:spPr>
          <a:xfrm>
            <a:off x="11016" y="1379887"/>
            <a:ext cx="9132335" cy="3532526"/>
          </a:xfrm>
          <a:prstGeom prst="rect">
            <a:avLst/>
          </a:prstGeom>
        </p:spPr>
      </p:pic>
    </p:spTree>
    <p:extLst>
      <p:ext uri="{BB962C8B-B14F-4D97-AF65-F5344CB8AC3E}">
        <p14:creationId xmlns:p14="http://schemas.microsoft.com/office/powerpoint/2010/main" val="3413213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grpId="2"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18" grpId="0" build="p"/>
      <p:bldP spid="18" grpId="2" build="allAtOnce"/>
      <p:bldP spid="19" grpId="0" build="p"/>
      <p:bldP spid="19" grpId="2" build="allAtOnce"/>
      <p:bldP spid="2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6555" y="814022"/>
            <a:ext cx="8230898" cy="193465"/>
          </a:xfrm>
        </p:spPr>
        <p:txBody>
          <a:bodyPr>
            <a:noAutofit/>
          </a:bodyPr>
          <a:lstStyle/>
          <a:p>
            <a:r>
              <a:rPr lang="en-US" sz="1600">
                <a:solidFill>
                  <a:schemeClr val="bg2"/>
                </a:solidFill>
              </a:rPr>
              <a:t>Who is missing from the picture?</a:t>
            </a:r>
          </a:p>
        </p:txBody>
      </p:sp>
      <p:sp>
        <p:nvSpPr>
          <p:cNvPr id="14" name="Title 13"/>
          <p:cNvSpPr>
            <a:spLocks noGrp="1"/>
          </p:cNvSpPr>
          <p:nvPr>
            <p:ph type="title"/>
          </p:nvPr>
        </p:nvSpPr>
        <p:spPr>
          <a:xfrm>
            <a:off x="456555" y="372253"/>
            <a:ext cx="8230898" cy="337360"/>
          </a:xfrm>
        </p:spPr>
        <p:txBody>
          <a:bodyPr/>
          <a:lstStyle/>
          <a:p>
            <a:r>
              <a:rPr lang="en-US"/>
              <a:t>Going to the movies and watching movies online</a:t>
            </a:r>
          </a:p>
        </p:txBody>
      </p:sp>
      <p:sp>
        <p:nvSpPr>
          <p:cNvPr id="18" name="Text Placeholder 15"/>
          <p:cNvSpPr txBox="1">
            <a:spLocks/>
          </p:cNvSpPr>
          <p:nvPr/>
        </p:nvSpPr>
        <p:spPr>
          <a:xfrm>
            <a:off x="456555" y="814022"/>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That’s right, your parents and guardians!</a:t>
            </a:r>
          </a:p>
        </p:txBody>
      </p:sp>
      <p:sp>
        <p:nvSpPr>
          <p:cNvPr id="19" name="Text Placeholder 15"/>
          <p:cNvSpPr txBox="1">
            <a:spLocks/>
          </p:cNvSpPr>
          <p:nvPr/>
        </p:nvSpPr>
        <p:spPr>
          <a:xfrm>
            <a:off x="456555" y="814022"/>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Who likes watching movies or videos online?</a:t>
            </a:r>
          </a:p>
        </p:txBody>
      </p:sp>
      <p:sp>
        <p:nvSpPr>
          <p:cNvPr id="20" name="Text Placeholder 15"/>
          <p:cNvSpPr txBox="1">
            <a:spLocks/>
          </p:cNvSpPr>
          <p:nvPr/>
        </p:nvSpPr>
        <p:spPr>
          <a:xfrm>
            <a:off x="456555" y="814022"/>
            <a:ext cx="8686800" cy="138554"/>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Same rule for watching movies online, your Parents and Guardians should know what you’re watching!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 t="1443" r="14" b="41993"/>
          <a:stretch/>
        </p:blipFill>
        <p:spPr>
          <a:xfrm>
            <a:off x="4" y="1474595"/>
            <a:ext cx="9144000" cy="345186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 t="10836" r="-7" b="32539"/>
          <a:stretch/>
        </p:blipFill>
        <p:spPr>
          <a:xfrm>
            <a:off x="0" y="1474594"/>
            <a:ext cx="9144000" cy="345186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 t="20728" r="7" b="22643"/>
          <a:stretch/>
        </p:blipFill>
        <p:spPr>
          <a:xfrm>
            <a:off x="-1" y="1474593"/>
            <a:ext cx="9143355" cy="3451862"/>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5300" b="28136"/>
          <a:stretch/>
        </p:blipFill>
        <p:spPr>
          <a:xfrm>
            <a:off x="10132" y="1474592"/>
            <a:ext cx="9133222" cy="3447794"/>
          </a:xfrm>
          <a:prstGeom prst="rect">
            <a:avLst/>
          </a:prstGeom>
        </p:spPr>
      </p:pic>
    </p:spTree>
    <p:extLst>
      <p:ext uri="{BB962C8B-B14F-4D97-AF65-F5344CB8AC3E}">
        <p14:creationId xmlns:p14="http://schemas.microsoft.com/office/powerpoint/2010/main" val="466654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9">
                                            <p:txEl>
                                              <p:pRg st="0" end="0"/>
                                            </p:txEl>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18" grpId="0" build="p"/>
      <p:bldP spid="18" grpId="1" build="allAtOnce"/>
      <p:bldP spid="19" grpId="0" build="p"/>
      <p:bldP spid="19" grpId="1" build="allAtOnce"/>
      <p:bldP spid="2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456555" y="814022"/>
            <a:ext cx="8230898" cy="193465"/>
          </a:xfrm>
        </p:spPr>
        <p:txBody>
          <a:bodyPr>
            <a:noAutofit/>
          </a:bodyPr>
          <a:lstStyle/>
          <a:p>
            <a:r>
              <a:rPr lang="en-US" sz="1600">
                <a:solidFill>
                  <a:schemeClr val="bg2"/>
                </a:solidFill>
              </a:rPr>
              <a:t>Who likes going on playdates?</a:t>
            </a:r>
          </a:p>
        </p:txBody>
      </p:sp>
      <p:sp>
        <p:nvSpPr>
          <p:cNvPr id="14" name="Title 13"/>
          <p:cNvSpPr>
            <a:spLocks noGrp="1"/>
          </p:cNvSpPr>
          <p:nvPr>
            <p:ph type="title"/>
          </p:nvPr>
        </p:nvSpPr>
        <p:spPr>
          <a:xfrm>
            <a:off x="456555" y="372253"/>
            <a:ext cx="8230898" cy="337360"/>
          </a:xfrm>
        </p:spPr>
        <p:txBody>
          <a:bodyPr/>
          <a:lstStyle/>
          <a:p>
            <a:r>
              <a:rPr lang="en-US"/>
              <a:t>People I know and people I don’t</a:t>
            </a:r>
          </a:p>
        </p:txBody>
      </p:sp>
      <p:sp>
        <p:nvSpPr>
          <p:cNvPr id="18" name="Text Placeholder 15"/>
          <p:cNvSpPr txBox="1">
            <a:spLocks/>
          </p:cNvSpPr>
          <p:nvPr/>
        </p:nvSpPr>
        <p:spPr>
          <a:xfrm>
            <a:off x="432528" y="804495"/>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That’s right, your parents and guardians!</a:t>
            </a:r>
          </a:p>
        </p:txBody>
      </p:sp>
      <p:sp>
        <p:nvSpPr>
          <p:cNvPr id="19" name="Text Placeholder 15"/>
          <p:cNvSpPr txBox="1">
            <a:spLocks/>
          </p:cNvSpPr>
          <p:nvPr/>
        </p:nvSpPr>
        <p:spPr>
          <a:xfrm>
            <a:off x="456555" y="804494"/>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Who likes playing online?</a:t>
            </a:r>
          </a:p>
        </p:txBody>
      </p:sp>
      <p:sp>
        <p:nvSpPr>
          <p:cNvPr id="20" name="Text Placeholder 15"/>
          <p:cNvSpPr txBox="1">
            <a:spLocks/>
          </p:cNvSpPr>
          <p:nvPr/>
        </p:nvSpPr>
        <p:spPr>
          <a:xfrm>
            <a:off x="428849" y="804493"/>
            <a:ext cx="8686800" cy="138554"/>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It’s the same rule for playing online, your Parents and Guardians should know who you are with!</a:t>
            </a:r>
          </a:p>
        </p:txBody>
      </p:sp>
      <p:sp>
        <p:nvSpPr>
          <p:cNvPr id="11" name="Text Placeholder 15"/>
          <p:cNvSpPr txBox="1">
            <a:spLocks/>
          </p:cNvSpPr>
          <p:nvPr/>
        </p:nvSpPr>
        <p:spPr>
          <a:xfrm>
            <a:off x="456555" y="822676"/>
            <a:ext cx="8230898" cy="193465"/>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buFont typeface="Wingdings" panose="05000000000000000000" pitchFamily="2" charset="2"/>
              <a:buNone/>
              <a:defRPr lang="en-US" sz="1200" b="0" i="0" kern="1200" baseline="0" dirty="0" smtClean="0">
                <a:solidFill>
                  <a:schemeClr val="tx1"/>
                </a:solidFill>
                <a:latin typeface="+mn-lt"/>
                <a:ea typeface="Arial" charset="0"/>
                <a:cs typeface="Arial" charset="0"/>
              </a:defRPr>
            </a:lvl1pPr>
            <a:lvl2pPr marL="0" indent="0" algn="l" defTabSz="685800" rtl="0" eaLnBrk="1" latinLnBrk="0" hangingPunct="1">
              <a:lnSpc>
                <a:spcPct val="90000"/>
              </a:lnSpc>
              <a:spcBef>
                <a:spcPts val="600"/>
              </a:spcBef>
              <a:buClr>
                <a:schemeClr val="bg2"/>
              </a:buClr>
              <a:buFont typeface="Wingdings" panose="05000000000000000000" pitchFamily="2" charset="2"/>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457200" indent="-171450" algn="l" defTabSz="685800" rtl="0" eaLnBrk="1" latinLnBrk="0" hangingPunct="1">
              <a:lnSpc>
                <a:spcPct val="90000"/>
              </a:lnSpc>
              <a:spcBef>
                <a:spcPts val="600"/>
              </a:spcBef>
              <a:buClr>
                <a:schemeClr val="bg2"/>
              </a:buClr>
              <a:buFont typeface="Wingdings" panose="05000000000000000000" pitchFamily="2" charset="2"/>
              <a:buChar char="§"/>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74295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028700" indent="-171450" algn="l" defTabSz="685800" rtl="0" eaLnBrk="1" latinLnBrk="0" hangingPunct="1">
              <a:lnSpc>
                <a:spcPct val="90000"/>
              </a:lnSpc>
              <a:spcBef>
                <a:spcPts val="600"/>
              </a:spcBef>
              <a:buClr>
                <a:schemeClr val="bg2"/>
              </a:buClr>
              <a:buFont typeface="Wingdings" panose="05000000000000000000" pitchFamily="2" charset="2"/>
              <a:buChar char="§"/>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a:solidFill>
                  <a:schemeClr val="bg2"/>
                </a:solidFill>
              </a:rPr>
              <a:t>Who organizes your playdates?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 t="12130" r="189" b="32870"/>
          <a:stretch/>
        </p:blipFill>
        <p:spPr>
          <a:xfrm>
            <a:off x="-1" y="1562100"/>
            <a:ext cx="9142857" cy="33528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5" t="23335" r="625" b="39937"/>
          <a:stretch/>
        </p:blipFill>
        <p:spPr>
          <a:xfrm>
            <a:off x="-18502" y="1560574"/>
            <a:ext cx="9132958" cy="3354326"/>
          </a:xfrm>
          <a:prstGeom prst="rect">
            <a:avLst/>
          </a:prstGeom>
        </p:spPr>
      </p:pic>
      <p:pic>
        <p:nvPicPr>
          <p:cNvPr id="22" name="Picture 21">
            <a:extLst/>
          </p:cNvPr>
          <p:cNvPicPr>
            <a:picLocks noChangeAspect="1"/>
          </p:cNvPicPr>
          <p:nvPr/>
        </p:nvPicPr>
        <p:blipFill rotWithShape="1">
          <a:blip r:embed="rId5">
            <a:extLst>
              <a:ext uri="{28A0092B-C50C-407E-A947-70E740481C1C}">
                <a14:useLocalDpi xmlns:a14="http://schemas.microsoft.com/office/drawing/2010/main" val="0"/>
              </a:ext>
            </a:extLst>
          </a:blip>
          <a:srcRect l="125" t="42741" r="-125" b="30671"/>
          <a:stretch/>
        </p:blipFill>
        <p:spPr>
          <a:xfrm>
            <a:off x="10730" y="1473991"/>
            <a:ext cx="9133270" cy="3440909"/>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34" t="19503" r="-134" b="25446"/>
          <a:stretch/>
        </p:blipFill>
        <p:spPr>
          <a:xfrm>
            <a:off x="4332" y="1560574"/>
            <a:ext cx="9139668" cy="3354326"/>
          </a:xfrm>
          <a:prstGeom prst="rect">
            <a:avLst/>
          </a:prstGeom>
        </p:spPr>
      </p:pic>
      <p:pic>
        <p:nvPicPr>
          <p:cNvPr id="21" name="Picture 20">
            <a:extLst/>
          </p:cNvPr>
          <p:cNvPicPr>
            <a:picLocks noChangeAspect="1"/>
          </p:cNvPicPr>
          <p:nvPr/>
        </p:nvPicPr>
        <p:blipFill rotWithShape="1">
          <a:blip r:embed="rId7">
            <a:extLst>
              <a:ext uri="{28A0092B-C50C-407E-A947-70E740481C1C}">
                <a14:useLocalDpi xmlns:a14="http://schemas.microsoft.com/office/drawing/2010/main" val="0"/>
              </a:ext>
            </a:extLst>
          </a:blip>
          <a:srcRect l="589" t="15705" r="119" b="27846"/>
          <a:stretch/>
        </p:blipFill>
        <p:spPr>
          <a:xfrm>
            <a:off x="2449" y="1475732"/>
            <a:ext cx="9148244" cy="3442841"/>
          </a:xfrm>
          <a:prstGeom prst="rect">
            <a:avLst/>
          </a:prstGeom>
        </p:spPr>
      </p:pic>
    </p:spTree>
    <p:extLst>
      <p:ext uri="{BB962C8B-B14F-4D97-AF65-F5344CB8AC3E}">
        <p14:creationId xmlns:p14="http://schemas.microsoft.com/office/powerpoint/2010/main" val="421721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6" grpId="1" build="p"/>
      <p:bldP spid="18" grpId="0" build="p"/>
      <p:bldP spid="18" grpId="1" build="allAtOnce"/>
      <p:bldP spid="19" grpId="0" build="p"/>
      <p:bldP spid="19" grpId="1" build="allAtOnce"/>
      <p:bldP spid="20" grpId="0" build="p"/>
      <p:bldP spid="11" grpId="0" build="p"/>
      <p:bldP spid="11"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21"/>
          <p:cNvSpPr>
            <a:spLocks noChangeArrowheads="1"/>
          </p:cNvSpPr>
          <p:nvPr/>
        </p:nvSpPr>
        <p:spPr bwMode="auto">
          <a:xfrm>
            <a:off x="2695141" y="3221957"/>
            <a:ext cx="329928" cy="3299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2"/>
          <p:cNvSpPr>
            <a:spLocks noChangeArrowheads="1"/>
          </p:cNvSpPr>
          <p:nvPr/>
        </p:nvSpPr>
        <p:spPr bwMode="auto">
          <a:xfrm>
            <a:off x="2695141" y="2301651"/>
            <a:ext cx="329928" cy="34728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3"/>
          <p:cNvSpPr>
            <a:spLocks noEditPoints="1"/>
          </p:cNvSpPr>
          <p:nvPr/>
        </p:nvSpPr>
        <p:spPr bwMode="auto">
          <a:xfrm>
            <a:off x="2434670" y="1016688"/>
            <a:ext cx="850859" cy="2917213"/>
          </a:xfrm>
          <a:custGeom>
            <a:avLst/>
            <a:gdLst>
              <a:gd name="T0" fmla="*/ 199 w 199"/>
              <a:gd name="T1" fmla="*/ 0 h 670"/>
              <a:gd name="T2" fmla="*/ 99 w 199"/>
              <a:gd name="T3" fmla="*/ 0 h 670"/>
              <a:gd name="T4" fmla="*/ 0 w 199"/>
              <a:gd name="T5" fmla="*/ 0 h 670"/>
              <a:gd name="T6" fmla="*/ 0 w 199"/>
              <a:gd name="T7" fmla="*/ 670 h 670"/>
              <a:gd name="T8" fmla="*/ 99 w 199"/>
              <a:gd name="T9" fmla="*/ 670 h 670"/>
              <a:gd name="T10" fmla="*/ 199 w 199"/>
              <a:gd name="T11" fmla="*/ 670 h 670"/>
              <a:gd name="T12" fmla="*/ 199 w 199"/>
              <a:gd name="T13" fmla="*/ 0 h 670"/>
              <a:gd name="T14" fmla="*/ 100 w 199"/>
              <a:gd name="T15" fmla="*/ 619 h 670"/>
              <a:gd name="T16" fmla="*/ 99 w 199"/>
              <a:gd name="T17" fmla="*/ 619 h 670"/>
              <a:gd name="T18" fmla="*/ 99 w 199"/>
              <a:gd name="T19" fmla="*/ 619 h 670"/>
              <a:gd name="T20" fmla="*/ 26 w 199"/>
              <a:gd name="T21" fmla="*/ 545 h 670"/>
              <a:gd name="T22" fmla="*/ 99 w 199"/>
              <a:gd name="T23" fmla="*/ 471 h 670"/>
              <a:gd name="T24" fmla="*/ 99 w 199"/>
              <a:gd name="T25" fmla="*/ 471 h 670"/>
              <a:gd name="T26" fmla="*/ 100 w 199"/>
              <a:gd name="T27" fmla="*/ 471 h 670"/>
              <a:gd name="T28" fmla="*/ 174 w 199"/>
              <a:gd name="T29" fmla="*/ 545 h 670"/>
              <a:gd name="T30" fmla="*/ 100 w 199"/>
              <a:gd name="T31" fmla="*/ 619 h 670"/>
              <a:gd name="T32" fmla="*/ 100 w 199"/>
              <a:gd name="T33" fmla="*/ 409 h 670"/>
              <a:gd name="T34" fmla="*/ 99 w 199"/>
              <a:gd name="T35" fmla="*/ 409 h 670"/>
              <a:gd name="T36" fmla="*/ 99 w 199"/>
              <a:gd name="T37" fmla="*/ 409 h 670"/>
              <a:gd name="T38" fmla="*/ 26 w 199"/>
              <a:gd name="T39" fmla="*/ 335 h 670"/>
              <a:gd name="T40" fmla="*/ 99 w 199"/>
              <a:gd name="T41" fmla="*/ 261 h 670"/>
              <a:gd name="T42" fmla="*/ 99 w 199"/>
              <a:gd name="T43" fmla="*/ 261 h 670"/>
              <a:gd name="T44" fmla="*/ 100 w 199"/>
              <a:gd name="T45" fmla="*/ 261 h 670"/>
              <a:gd name="T46" fmla="*/ 174 w 199"/>
              <a:gd name="T47" fmla="*/ 335 h 670"/>
              <a:gd name="T48" fmla="*/ 100 w 199"/>
              <a:gd name="T49" fmla="*/ 409 h 670"/>
              <a:gd name="T50" fmla="*/ 100 w 199"/>
              <a:gd name="T51" fmla="*/ 199 h 670"/>
              <a:gd name="T52" fmla="*/ 99 w 199"/>
              <a:gd name="T53" fmla="*/ 199 h 670"/>
              <a:gd name="T54" fmla="*/ 26 w 199"/>
              <a:gd name="T55" fmla="*/ 125 h 670"/>
              <a:gd name="T56" fmla="*/ 99 w 199"/>
              <a:gd name="T57" fmla="*/ 51 h 670"/>
              <a:gd name="T58" fmla="*/ 99 w 199"/>
              <a:gd name="T59" fmla="*/ 51 h 670"/>
              <a:gd name="T60" fmla="*/ 100 w 199"/>
              <a:gd name="T61" fmla="*/ 51 h 670"/>
              <a:gd name="T62" fmla="*/ 174 w 199"/>
              <a:gd name="T63" fmla="*/ 125 h 670"/>
              <a:gd name="T64" fmla="*/ 100 w 199"/>
              <a:gd name="T65" fmla="*/ 1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9" h="670">
                <a:moveTo>
                  <a:pt x="199" y="0"/>
                </a:moveTo>
                <a:cubicBezTo>
                  <a:pt x="99" y="0"/>
                  <a:pt x="99" y="0"/>
                  <a:pt x="99" y="0"/>
                </a:cubicBezTo>
                <a:cubicBezTo>
                  <a:pt x="0" y="0"/>
                  <a:pt x="0" y="0"/>
                  <a:pt x="0" y="0"/>
                </a:cubicBezTo>
                <a:cubicBezTo>
                  <a:pt x="0" y="670"/>
                  <a:pt x="0" y="670"/>
                  <a:pt x="0" y="670"/>
                </a:cubicBezTo>
                <a:cubicBezTo>
                  <a:pt x="99" y="670"/>
                  <a:pt x="99" y="670"/>
                  <a:pt x="99" y="670"/>
                </a:cubicBezTo>
                <a:cubicBezTo>
                  <a:pt x="199" y="670"/>
                  <a:pt x="199" y="670"/>
                  <a:pt x="199" y="670"/>
                </a:cubicBezTo>
                <a:lnTo>
                  <a:pt x="199" y="0"/>
                </a:lnTo>
                <a:close/>
                <a:moveTo>
                  <a:pt x="100" y="619"/>
                </a:moveTo>
                <a:cubicBezTo>
                  <a:pt x="99" y="619"/>
                  <a:pt x="99" y="619"/>
                  <a:pt x="99" y="619"/>
                </a:cubicBezTo>
                <a:cubicBezTo>
                  <a:pt x="99" y="619"/>
                  <a:pt x="99" y="619"/>
                  <a:pt x="99" y="619"/>
                </a:cubicBezTo>
                <a:cubicBezTo>
                  <a:pt x="59" y="619"/>
                  <a:pt x="26" y="586"/>
                  <a:pt x="26" y="545"/>
                </a:cubicBezTo>
                <a:cubicBezTo>
                  <a:pt x="26" y="504"/>
                  <a:pt x="59" y="471"/>
                  <a:pt x="99" y="471"/>
                </a:cubicBezTo>
                <a:cubicBezTo>
                  <a:pt x="99" y="471"/>
                  <a:pt x="99" y="471"/>
                  <a:pt x="99" y="471"/>
                </a:cubicBezTo>
                <a:cubicBezTo>
                  <a:pt x="100" y="471"/>
                  <a:pt x="100" y="471"/>
                  <a:pt x="100" y="471"/>
                </a:cubicBezTo>
                <a:cubicBezTo>
                  <a:pt x="140" y="471"/>
                  <a:pt x="174" y="504"/>
                  <a:pt x="174" y="545"/>
                </a:cubicBezTo>
                <a:cubicBezTo>
                  <a:pt x="174" y="586"/>
                  <a:pt x="140" y="619"/>
                  <a:pt x="100" y="619"/>
                </a:cubicBezTo>
                <a:close/>
                <a:moveTo>
                  <a:pt x="100" y="409"/>
                </a:moveTo>
                <a:cubicBezTo>
                  <a:pt x="99" y="409"/>
                  <a:pt x="99" y="409"/>
                  <a:pt x="99" y="409"/>
                </a:cubicBezTo>
                <a:cubicBezTo>
                  <a:pt x="99" y="409"/>
                  <a:pt x="99" y="409"/>
                  <a:pt x="99" y="409"/>
                </a:cubicBezTo>
                <a:cubicBezTo>
                  <a:pt x="59" y="409"/>
                  <a:pt x="26" y="376"/>
                  <a:pt x="26" y="335"/>
                </a:cubicBezTo>
                <a:cubicBezTo>
                  <a:pt x="26" y="294"/>
                  <a:pt x="59" y="261"/>
                  <a:pt x="99" y="261"/>
                </a:cubicBezTo>
                <a:cubicBezTo>
                  <a:pt x="99" y="261"/>
                  <a:pt x="99" y="261"/>
                  <a:pt x="99" y="261"/>
                </a:cubicBezTo>
                <a:cubicBezTo>
                  <a:pt x="100" y="261"/>
                  <a:pt x="100" y="261"/>
                  <a:pt x="100" y="261"/>
                </a:cubicBezTo>
                <a:cubicBezTo>
                  <a:pt x="140" y="261"/>
                  <a:pt x="174" y="294"/>
                  <a:pt x="174" y="335"/>
                </a:cubicBezTo>
                <a:cubicBezTo>
                  <a:pt x="174" y="376"/>
                  <a:pt x="140" y="409"/>
                  <a:pt x="100" y="409"/>
                </a:cubicBezTo>
                <a:close/>
                <a:moveTo>
                  <a:pt x="100" y="199"/>
                </a:moveTo>
                <a:cubicBezTo>
                  <a:pt x="99" y="199"/>
                  <a:pt x="99" y="199"/>
                  <a:pt x="99" y="199"/>
                </a:cubicBezTo>
                <a:cubicBezTo>
                  <a:pt x="59" y="199"/>
                  <a:pt x="26" y="165"/>
                  <a:pt x="26" y="125"/>
                </a:cubicBezTo>
                <a:cubicBezTo>
                  <a:pt x="26" y="84"/>
                  <a:pt x="59" y="51"/>
                  <a:pt x="99" y="51"/>
                </a:cubicBezTo>
                <a:cubicBezTo>
                  <a:pt x="99" y="51"/>
                  <a:pt x="99" y="51"/>
                  <a:pt x="99" y="51"/>
                </a:cubicBezTo>
                <a:cubicBezTo>
                  <a:pt x="100" y="51"/>
                  <a:pt x="100" y="51"/>
                  <a:pt x="100" y="51"/>
                </a:cubicBezTo>
                <a:cubicBezTo>
                  <a:pt x="140" y="51"/>
                  <a:pt x="174" y="84"/>
                  <a:pt x="174" y="125"/>
                </a:cubicBezTo>
                <a:cubicBezTo>
                  <a:pt x="174" y="166"/>
                  <a:pt x="140" y="199"/>
                  <a:pt x="100" y="1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4"/>
          <p:cNvSpPr>
            <a:spLocks/>
          </p:cNvSpPr>
          <p:nvPr/>
        </p:nvSpPr>
        <p:spPr bwMode="auto">
          <a:xfrm>
            <a:off x="2851415" y="1016688"/>
            <a:ext cx="434115" cy="2917213"/>
          </a:xfrm>
          <a:custGeom>
            <a:avLst/>
            <a:gdLst>
              <a:gd name="T0" fmla="*/ 1 w 100"/>
              <a:gd name="T1" fmla="*/ 51 h 670"/>
              <a:gd name="T2" fmla="*/ 75 w 100"/>
              <a:gd name="T3" fmla="*/ 125 h 670"/>
              <a:gd name="T4" fmla="*/ 1 w 100"/>
              <a:gd name="T5" fmla="*/ 199 h 670"/>
              <a:gd name="T6" fmla="*/ 0 w 100"/>
              <a:gd name="T7" fmla="*/ 199 h 670"/>
              <a:gd name="T8" fmla="*/ 0 w 100"/>
              <a:gd name="T9" fmla="*/ 261 h 670"/>
              <a:gd name="T10" fmla="*/ 1 w 100"/>
              <a:gd name="T11" fmla="*/ 261 h 670"/>
              <a:gd name="T12" fmla="*/ 75 w 100"/>
              <a:gd name="T13" fmla="*/ 335 h 670"/>
              <a:gd name="T14" fmla="*/ 1 w 100"/>
              <a:gd name="T15" fmla="*/ 409 h 670"/>
              <a:gd name="T16" fmla="*/ 0 w 100"/>
              <a:gd name="T17" fmla="*/ 409 h 670"/>
              <a:gd name="T18" fmla="*/ 0 w 100"/>
              <a:gd name="T19" fmla="*/ 471 h 670"/>
              <a:gd name="T20" fmla="*/ 1 w 100"/>
              <a:gd name="T21" fmla="*/ 471 h 670"/>
              <a:gd name="T22" fmla="*/ 75 w 100"/>
              <a:gd name="T23" fmla="*/ 545 h 670"/>
              <a:gd name="T24" fmla="*/ 1 w 100"/>
              <a:gd name="T25" fmla="*/ 619 h 670"/>
              <a:gd name="T26" fmla="*/ 0 w 100"/>
              <a:gd name="T27" fmla="*/ 619 h 670"/>
              <a:gd name="T28" fmla="*/ 0 w 100"/>
              <a:gd name="T29" fmla="*/ 670 h 670"/>
              <a:gd name="T30" fmla="*/ 100 w 100"/>
              <a:gd name="T31" fmla="*/ 670 h 670"/>
              <a:gd name="T32" fmla="*/ 100 w 100"/>
              <a:gd name="T33" fmla="*/ 0 h 670"/>
              <a:gd name="T34" fmla="*/ 0 w 100"/>
              <a:gd name="T35" fmla="*/ 0 h 670"/>
              <a:gd name="T36" fmla="*/ 0 w 100"/>
              <a:gd name="T37" fmla="*/ 51 h 670"/>
              <a:gd name="T38" fmla="*/ 1 w 100"/>
              <a:gd name="T39" fmla="*/ 5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670">
                <a:moveTo>
                  <a:pt x="1" y="51"/>
                </a:moveTo>
                <a:cubicBezTo>
                  <a:pt x="41" y="51"/>
                  <a:pt x="75" y="84"/>
                  <a:pt x="75" y="125"/>
                </a:cubicBezTo>
                <a:cubicBezTo>
                  <a:pt x="75" y="166"/>
                  <a:pt x="41" y="199"/>
                  <a:pt x="1" y="199"/>
                </a:cubicBezTo>
                <a:cubicBezTo>
                  <a:pt x="0" y="199"/>
                  <a:pt x="0" y="199"/>
                  <a:pt x="0" y="199"/>
                </a:cubicBezTo>
                <a:cubicBezTo>
                  <a:pt x="0" y="261"/>
                  <a:pt x="0" y="261"/>
                  <a:pt x="0" y="261"/>
                </a:cubicBezTo>
                <a:cubicBezTo>
                  <a:pt x="1" y="261"/>
                  <a:pt x="1" y="261"/>
                  <a:pt x="1" y="261"/>
                </a:cubicBezTo>
                <a:cubicBezTo>
                  <a:pt x="41" y="261"/>
                  <a:pt x="75" y="294"/>
                  <a:pt x="75" y="335"/>
                </a:cubicBezTo>
                <a:cubicBezTo>
                  <a:pt x="75" y="376"/>
                  <a:pt x="41" y="409"/>
                  <a:pt x="1" y="409"/>
                </a:cubicBezTo>
                <a:cubicBezTo>
                  <a:pt x="0" y="409"/>
                  <a:pt x="0" y="409"/>
                  <a:pt x="0" y="409"/>
                </a:cubicBezTo>
                <a:cubicBezTo>
                  <a:pt x="0" y="471"/>
                  <a:pt x="0" y="471"/>
                  <a:pt x="0" y="471"/>
                </a:cubicBezTo>
                <a:cubicBezTo>
                  <a:pt x="1" y="471"/>
                  <a:pt x="1" y="471"/>
                  <a:pt x="1" y="471"/>
                </a:cubicBezTo>
                <a:cubicBezTo>
                  <a:pt x="41" y="471"/>
                  <a:pt x="75" y="504"/>
                  <a:pt x="75" y="545"/>
                </a:cubicBezTo>
                <a:cubicBezTo>
                  <a:pt x="75" y="586"/>
                  <a:pt x="41" y="619"/>
                  <a:pt x="1" y="619"/>
                </a:cubicBezTo>
                <a:cubicBezTo>
                  <a:pt x="0" y="619"/>
                  <a:pt x="0" y="619"/>
                  <a:pt x="0" y="619"/>
                </a:cubicBezTo>
                <a:cubicBezTo>
                  <a:pt x="0" y="670"/>
                  <a:pt x="0" y="670"/>
                  <a:pt x="0" y="670"/>
                </a:cubicBezTo>
                <a:cubicBezTo>
                  <a:pt x="100" y="670"/>
                  <a:pt x="100" y="670"/>
                  <a:pt x="100" y="670"/>
                </a:cubicBezTo>
                <a:cubicBezTo>
                  <a:pt x="100" y="0"/>
                  <a:pt x="100" y="0"/>
                  <a:pt x="100" y="0"/>
                </a:cubicBezTo>
                <a:cubicBezTo>
                  <a:pt x="0" y="0"/>
                  <a:pt x="0" y="0"/>
                  <a:pt x="0" y="0"/>
                </a:cubicBezTo>
                <a:cubicBezTo>
                  <a:pt x="0" y="51"/>
                  <a:pt x="0" y="51"/>
                  <a:pt x="0" y="51"/>
                </a:cubicBezTo>
                <a:lnTo>
                  <a:pt x="1" y="51"/>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5"/>
          <p:cNvSpPr>
            <a:spLocks noEditPoints="1"/>
          </p:cNvSpPr>
          <p:nvPr/>
        </p:nvSpPr>
        <p:spPr bwMode="auto">
          <a:xfrm>
            <a:off x="1774824" y="877773"/>
            <a:ext cx="2170551" cy="3351328"/>
          </a:xfrm>
          <a:custGeom>
            <a:avLst/>
            <a:gdLst>
              <a:gd name="T0" fmla="*/ 125 w 125"/>
              <a:gd name="T1" fmla="*/ 74 h 193"/>
              <a:gd name="T2" fmla="*/ 96 w 125"/>
              <a:gd name="T3" fmla="*/ 74 h 193"/>
              <a:gd name="T4" fmla="*/ 96 w 125"/>
              <a:gd name="T5" fmla="*/ 43 h 193"/>
              <a:gd name="T6" fmla="*/ 125 w 125"/>
              <a:gd name="T7" fmla="*/ 14 h 193"/>
              <a:gd name="T8" fmla="*/ 96 w 125"/>
              <a:gd name="T9" fmla="*/ 14 h 193"/>
              <a:gd name="T10" fmla="*/ 96 w 125"/>
              <a:gd name="T11" fmla="*/ 0 h 193"/>
              <a:gd name="T12" fmla="*/ 29 w 125"/>
              <a:gd name="T13" fmla="*/ 0 h 193"/>
              <a:gd name="T14" fmla="*/ 29 w 125"/>
              <a:gd name="T15" fmla="*/ 13 h 193"/>
              <a:gd name="T16" fmla="*/ 0 w 125"/>
              <a:gd name="T17" fmla="*/ 13 h 193"/>
              <a:gd name="T18" fmla="*/ 29 w 125"/>
              <a:gd name="T19" fmla="*/ 42 h 193"/>
              <a:gd name="T20" fmla="*/ 29 w 125"/>
              <a:gd name="T21" fmla="*/ 73 h 193"/>
              <a:gd name="T22" fmla="*/ 0 w 125"/>
              <a:gd name="T23" fmla="*/ 73 h 193"/>
              <a:gd name="T24" fmla="*/ 29 w 125"/>
              <a:gd name="T25" fmla="*/ 102 h 193"/>
              <a:gd name="T26" fmla="*/ 29 w 125"/>
              <a:gd name="T27" fmla="*/ 134 h 193"/>
              <a:gd name="T28" fmla="*/ 0 w 125"/>
              <a:gd name="T29" fmla="*/ 134 h 193"/>
              <a:gd name="T30" fmla="*/ 29 w 125"/>
              <a:gd name="T31" fmla="*/ 162 h 193"/>
              <a:gd name="T32" fmla="*/ 29 w 125"/>
              <a:gd name="T33" fmla="*/ 184 h 193"/>
              <a:gd name="T34" fmla="*/ 47 w 125"/>
              <a:gd name="T35" fmla="*/ 184 h 193"/>
              <a:gd name="T36" fmla="*/ 47 w 125"/>
              <a:gd name="T37" fmla="*/ 193 h 193"/>
              <a:gd name="T38" fmla="*/ 78 w 125"/>
              <a:gd name="T39" fmla="*/ 193 h 193"/>
              <a:gd name="T40" fmla="*/ 78 w 125"/>
              <a:gd name="T41" fmla="*/ 184 h 193"/>
              <a:gd name="T42" fmla="*/ 96 w 125"/>
              <a:gd name="T43" fmla="*/ 184 h 193"/>
              <a:gd name="T44" fmla="*/ 96 w 125"/>
              <a:gd name="T45" fmla="*/ 164 h 193"/>
              <a:gd name="T46" fmla="*/ 125 w 125"/>
              <a:gd name="T47" fmla="*/ 135 h 193"/>
              <a:gd name="T48" fmla="*/ 96 w 125"/>
              <a:gd name="T49" fmla="*/ 135 h 193"/>
              <a:gd name="T50" fmla="*/ 96 w 125"/>
              <a:gd name="T51" fmla="*/ 103 h 193"/>
              <a:gd name="T52" fmla="*/ 125 w 125"/>
              <a:gd name="T53" fmla="*/ 74 h 193"/>
              <a:gd name="T54" fmla="*/ 87 w 125"/>
              <a:gd name="T55" fmla="*/ 176 h 193"/>
              <a:gd name="T56" fmla="*/ 38 w 125"/>
              <a:gd name="T57" fmla="*/ 176 h 193"/>
              <a:gd name="T58" fmla="*/ 38 w 125"/>
              <a:gd name="T59" fmla="*/ 8 h 193"/>
              <a:gd name="T60" fmla="*/ 87 w 125"/>
              <a:gd name="T61" fmla="*/ 8 h 193"/>
              <a:gd name="T62" fmla="*/ 87 w 125"/>
              <a:gd name="T63"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5" h="193">
                <a:moveTo>
                  <a:pt x="125" y="74"/>
                </a:moveTo>
                <a:lnTo>
                  <a:pt x="96" y="74"/>
                </a:lnTo>
                <a:lnTo>
                  <a:pt x="96" y="43"/>
                </a:lnTo>
                <a:lnTo>
                  <a:pt x="125" y="14"/>
                </a:lnTo>
                <a:lnTo>
                  <a:pt x="96" y="14"/>
                </a:lnTo>
                <a:lnTo>
                  <a:pt x="96" y="0"/>
                </a:lnTo>
                <a:lnTo>
                  <a:pt x="29" y="0"/>
                </a:lnTo>
                <a:lnTo>
                  <a:pt x="29" y="13"/>
                </a:lnTo>
                <a:lnTo>
                  <a:pt x="0" y="13"/>
                </a:lnTo>
                <a:lnTo>
                  <a:pt x="29" y="42"/>
                </a:lnTo>
                <a:lnTo>
                  <a:pt x="29" y="73"/>
                </a:lnTo>
                <a:lnTo>
                  <a:pt x="0" y="73"/>
                </a:lnTo>
                <a:lnTo>
                  <a:pt x="29" y="102"/>
                </a:lnTo>
                <a:lnTo>
                  <a:pt x="29" y="134"/>
                </a:lnTo>
                <a:lnTo>
                  <a:pt x="0" y="134"/>
                </a:lnTo>
                <a:lnTo>
                  <a:pt x="29" y="162"/>
                </a:lnTo>
                <a:lnTo>
                  <a:pt x="29" y="184"/>
                </a:lnTo>
                <a:lnTo>
                  <a:pt x="47" y="184"/>
                </a:lnTo>
                <a:lnTo>
                  <a:pt x="47" y="193"/>
                </a:lnTo>
                <a:lnTo>
                  <a:pt x="78" y="193"/>
                </a:lnTo>
                <a:lnTo>
                  <a:pt x="78" y="184"/>
                </a:lnTo>
                <a:lnTo>
                  <a:pt x="96" y="184"/>
                </a:lnTo>
                <a:lnTo>
                  <a:pt x="96" y="164"/>
                </a:lnTo>
                <a:lnTo>
                  <a:pt x="125" y="135"/>
                </a:lnTo>
                <a:lnTo>
                  <a:pt x="96" y="135"/>
                </a:lnTo>
                <a:lnTo>
                  <a:pt x="96" y="103"/>
                </a:lnTo>
                <a:lnTo>
                  <a:pt x="125" y="74"/>
                </a:lnTo>
                <a:close/>
                <a:moveTo>
                  <a:pt x="87" y="176"/>
                </a:moveTo>
                <a:lnTo>
                  <a:pt x="38" y="176"/>
                </a:lnTo>
                <a:lnTo>
                  <a:pt x="38" y="8"/>
                </a:lnTo>
                <a:lnTo>
                  <a:pt x="87" y="8"/>
                </a:lnTo>
                <a:lnTo>
                  <a:pt x="87" y="1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 name="Freeform 126"/>
          <p:cNvSpPr>
            <a:spLocks noEditPoints="1"/>
          </p:cNvSpPr>
          <p:nvPr/>
        </p:nvSpPr>
        <p:spPr bwMode="auto">
          <a:xfrm>
            <a:off x="2538856" y="2147496"/>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p:cNvSpPr>
            <a:spLocks noEditPoints="1"/>
          </p:cNvSpPr>
          <p:nvPr/>
        </p:nvSpPr>
        <p:spPr bwMode="auto">
          <a:xfrm>
            <a:off x="2538856" y="3065683"/>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5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5"/>
                  <a:pt x="74" y="35"/>
                </a:cubicBezTo>
                <a:cubicBezTo>
                  <a:pt x="95" y="35"/>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6"/>
          <p:cNvSpPr>
            <a:spLocks noEditPoints="1"/>
          </p:cNvSpPr>
          <p:nvPr/>
        </p:nvSpPr>
        <p:spPr bwMode="auto">
          <a:xfrm>
            <a:off x="2537791" y="1236929"/>
            <a:ext cx="642487" cy="642487"/>
          </a:xfrm>
          <a:custGeom>
            <a:avLst/>
            <a:gdLst>
              <a:gd name="T0" fmla="*/ 74 w 148"/>
              <a:gd name="T1" fmla="*/ 0 h 148"/>
              <a:gd name="T2" fmla="*/ 0 w 148"/>
              <a:gd name="T3" fmla="*/ 74 h 148"/>
              <a:gd name="T4" fmla="*/ 74 w 148"/>
              <a:gd name="T5" fmla="*/ 148 h 148"/>
              <a:gd name="T6" fmla="*/ 148 w 148"/>
              <a:gd name="T7" fmla="*/ 74 h 148"/>
              <a:gd name="T8" fmla="*/ 74 w 148"/>
              <a:gd name="T9" fmla="*/ 0 h 148"/>
              <a:gd name="T10" fmla="*/ 74 w 148"/>
              <a:gd name="T11" fmla="*/ 113 h 148"/>
              <a:gd name="T12" fmla="*/ 34 w 148"/>
              <a:gd name="T13" fmla="*/ 74 h 148"/>
              <a:gd name="T14" fmla="*/ 74 w 148"/>
              <a:gd name="T15" fmla="*/ 34 h 148"/>
              <a:gd name="T16" fmla="*/ 113 w 148"/>
              <a:gd name="T17" fmla="*/ 74 h 148"/>
              <a:gd name="T18" fmla="*/ 74 w 148"/>
              <a:gd name="T19" fmla="*/ 11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48">
                <a:moveTo>
                  <a:pt x="74" y="0"/>
                </a:moveTo>
                <a:cubicBezTo>
                  <a:pt x="33" y="0"/>
                  <a:pt x="0" y="33"/>
                  <a:pt x="0" y="74"/>
                </a:cubicBezTo>
                <a:cubicBezTo>
                  <a:pt x="0" y="115"/>
                  <a:pt x="33" y="148"/>
                  <a:pt x="74" y="148"/>
                </a:cubicBezTo>
                <a:cubicBezTo>
                  <a:pt x="114" y="148"/>
                  <a:pt x="148" y="115"/>
                  <a:pt x="148" y="74"/>
                </a:cubicBezTo>
                <a:cubicBezTo>
                  <a:pt x="148" y="33"/>
                  <a:pt x="114" y="0"/>
                  <a:pt x="74" y="0"/>
                </a:cubicBezTo>
                <a:close/>
                <a:moveTo>
                  <a:pt x="74" y="113"/>
                </a:moveTo>
                <a:cubicBezTo>
                  <a:pt x="52" y="113"/>
                  <a:pt x="34" y="96"/>
                  <a:pt x="34" y="74"/>
                </a:cubicBezTo>
                <a:cubicBezTo>
                  <a:pt x="34" y="52"/>
                  <a:pt x="52" y="34"/>
                  <a:pt x="74" y="34"/>
                </a:cubicBezTo>
                <a:cubicBezTo>
                  <a:pt x="95" y="34"/>
                  <a:pt x="113" y="52"/>
                  <a:pt x="113" y="74"/>
                </a:cubicBezTo>
                <a:cubicBezTo>
                  <a:pt x="113" y="96"/>
                  <a:pt x="95" y="113"/>
                  <a:pt x="74" y="113"/>
                </a:cubicBez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28"/>
          <p:cNvSpPr>
            <a:spLocks noChangeArrowheads="1"/>
          </p:cNvSpPr>
          <p:nvPr/>
        </p:nvSpPr>
        <p:spPr bwMode="auto">
          <a:xfrm>
            <a:off x="2537791" y="1236924"/>
            <a:ext cx="642487" cy="642487"/>
          </a:xfrm>
          <a:prstGeom prst="ellipse">
            <a:avLst/>
          </a:prstGeom>
          <a:solidFill>
            <a:srgbClr val="C0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Text Placeholder 1"/>
          <p:cNvSpPr>
            <a:spLocks noGrp="1"/>
          </p:cNvSpPr>
          <p:nvPr>
            <p:ph type="body" sz="quarter" idx="13"/>
          </p:nvPr>
        </p:nvSpPr>
        <p:spPr>
          <a:xfrm>
            <a:off x="4513316" y="1477644"/>
            <a:ext cx="2741756" cy="479909"/>
          </a:xfrm>
        </p:spPr>
        <p:txBody>
          <a:bodyPr/>
          <a:lstStyle/>
          <a:p>
            <a:r>
              <a:rPr lang="en-US" sz="5400" b="1">
                <a:solidFill>
                  <a:schemeClr val="tx1"/>
                </a:solidFill>
              </a:rPr>
              <a:t>Stop</a:t>
            </a:r>
          </a:p>
        </p:txBody>
      </p:sp>
      <p:sp>
        <p:nvSpPr>
          <p:cNvPr id="26" name="Text Placeholder 1"/>
          <p:cNvSpPr>
            <a:spLocks noGrp="1"/>
          </p:cNvSpPr>
          <p:nvPr>
            <p:ph type="body" sz="quarter" idx="13"/>
          </p:nvPr>
        </p:nvSpPr>
        <p:spPr>
          <a:xfrm>
            <a:off x="4528556" y="2468739"/>
            <a:ext cx="2741756" cy="479909"/>
          </a:xfrm>
        </p:spPr>
        <p:txBody>
          <a:bodyPr/>
          <a:lstStyle/>
          <a:p>
            <a:r>
              <a:rPr lang="en-US" sz="5400" b="1">
                <a:solidFill>
                  <a:schemeClr val="tx1"/>
                </a:solidFill>
              </a:rPr>
              <a:t>Think</a:t>
            </a:r>
          </a:p>
        </p:txBody>
      </p:sp>
      <p:sp>
        <p:nvSpPr>
          <p:cNvPr id="27" name="Text Placeholder 1"/>
          <p:cNvSpPr>
            <a:spLocks noGrp="1"/>
          </p:cNvSpPr>
          <p:nvPr>
            <p:ph type="body" sz="quarter" idx="13"/>
          </p:nvPr>
        </p:nvSpPr>
        <p:spPr>
          <a:xfrm>
            <a:off x="4513316" y="3378422"/>
            <a:ext cx="3495304" cy="479909"/>
          </a:xfrm>
        </p:spPr>
        <p:txBody>
          <a:bodyPr/>
          <a:lstStyle/>
          <a:p>
            <a:r>
              <a:rPr lang="en-US" sz="5400" b="1">
                <a:solidFill>
                  <a:schemeClr val="tx1"/>
                </a:solidFill>
              </a:rPr>
              <a:t>Connect</a:t>
            </a:r>
          </a:p>
        </p:txBody>
      </p:sp>
      <p:sp>
        <p:nvSpPr>
          <p:cNvPr id="28" name="Oval 128"/>
          <p:cNvSpPr>
            <a:spLocks noChangeArrowheads="1"/>
          </p:cNvSpPr>
          <p:nvPr/>
        </p:nvSpPr>
        <p:spPr bwMode="auto">
          <a:xfrm>
            <a:off x="2537791" y="2147491"/>
            <a:ext cx="642487" cy="642487"/>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Oval 128"/>
          <p:cNvSpPr>
            <a:spLocks noChangeArrowheads="1"/>
          </p:cNvSpPr>
          <p:nvPr/>
        </p:nvSpPr>
        <p:spPr bwMode="auto">
          <a:xfrm>
            <a:off x="2537791" y="3065683"/>
            <a:ext cx="642487" cy="642487"/>
          </a:xfrm>
          <a:prstGeom prst="ellipse">
            <a:avLst/>
          </a:pr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4390228" y="1022278"/>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1" name="Rectangle 30"/>
          <p:cNvSpPr/>
          <p:nvPr/>
        </p:nvSpPr>
        <p:spPr>
          <a:xfrm>
            <a:off x="4513316" y="2071844"/>
            <a:ext cx="2880084" cy="963185"/>
          </a:xfrm>
          <a:prstGeom prst="rect">
            <a:avLst/>
          </a:prstGeom>
          <a:solidFill>
            <a:schemeClr val="bg1">
              <a:alpha val="89000"/>
            </a:schemeClr>
          </a:solidFill>
          <a:ln>
            <a:noFill/>
          </a:ln>
        </p:spPr>
        <p:txBody>
          <a:bodyPr vert="horz" wrap="square" lIns="91440" tIns="91440" rIns="91440" bIns="91440" numCol="1" rtlCol="0" anchor="t" anchorCtr="0" compatLnSpc="1">
            <a:prstTxWarp prst="textNoShape">
              <a:avLst/>
            </a:prstTxWarp>
          </a:bodyPr>
          <a:lstStyle/>
          <a:p>
            <a:pPr algn="ctr">
              <a:lnSpc>
                <a:spcPct val="95000"/>
              </a:lnSpc>
            </a:pPr>
            <a:endParaRPr lang="en-US" sz="1200">
              <a:solidFill>
                <a:schemeClr val="tx1"/>
              </a:solidFill>
            </a:endParaRPr>
          </a:p>
        </p:txBody>
      </p:sp>
      <p:sp>
        <p:nvSpPr>
          <p:cNvPr id="32" name="Text Placeholder 21"/>
          <p:cNvSpPr>
            <a:spLocks noGrp="1"/>
          </p:cNvSpPr>
          <p:nvPr>
            <p:ph type="body" sz="quarter" idx="13"/>
          </p:nvPr>
        </p:nvSpPr>
        <p:spPr>
          <a:xfrm>
            <a:off x="457200" y="4738254"/>
            <a:ext cx="5101936" cy="134793"/>
          </a:xfrm>
        </p:spPr>
        <p:txBody>
          <a:bodyPr/>
          <a:lstStyle/>
          <a:p>
            <a:r>
              <a:rPr lang="en-US">
                <a:solidFill>
                  <a:schemeClr val="tx1">
                    <a:lumMod val="60000"/>
                    <a:lumOff val="40000"/>
                  </a:schemeClr>
                </a:solidFill>
              </a:rPr>
              <a:t>©2018 STOP.THINK.CONNECT. Messaging Convention, Inc. Used under license.  All rights reserved.</a:t>
            </a:r>
          </a:p>
        </p:txBody>
      </p:sp>
      <p:grpSp>
        <p:nvGrpSpPr>
          <p:cNvPr id="33" name="Group 32"/>
          <p:cNvGrpSpPr/>
          <p:nvPr/>
        </p:nvGrpSpPr>
        <p:grpSpPr>
          <a:xfrm>
            <a:off x="5941403" y="392989"/>
            <a:ext cx="2661653" cy="318616"/>
            <a:chOff x="5941403" y="392989"/>
            <a:chExt cx="2661653" cy="318616"/>
          </a:xfrm>
        </p:grpSpPr>
        <p:sp>
          <p:nvSpPr>
            <p:cNvPr id="34" name="Rectangle 33"/>
            <p:cNvSpPr/>
            <p:nvPr/>
          </p:nvSpPr>
          <p:spPr>
            <a:xfrm>
              <a:off x="6276393" y="403828"/>
              <a:ext cx="2326663" cy="307777"/>
            </a:xfrm>
            <a:prstGeom prst="rect">
              <a:avLst/>
            </a:prstGeom>
          </p:spPr>
          <p:txBody>
            <a:bodyPr wrap="none">
              <a:spAutoFit/>
            </a:bodyPr>
            <a:lstStyle/>
            <a:p>
              <a:r>
                <a:rPr lang="en-IE" sz="1400">
                  <a:solidFill>
                    <a:schemeClr val="bg2"/>
                  </a:solidFill>
                </a:rPr>
                <a:t>STOP. THINK. CONNECT.™</a:t>
              </a:r>
            </a:p>
          </p:txBody>
        </p:sp>
        <p:cxnSp>
          <p:nvCxnSpPr>
            <p:cNvPr id="35" name="Straight Connector 34"/>
            <p:cNvCxnSpPr/>
            <p:nvPr/>
          </p:nvCxnSpPr>
          <p:spPr>
            <a:xfrm>
              <a:off x="6383791" y="396176"/>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377085" y="700953"/>
              <a:ext cx="21124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941403" y="392989"/>
              <a:ext cx="316624" cy="316624"/>
              <a:chOff x="6854825" y="3514231"/>
              <a:chExt cx="423863" cy="423863"/>
            </a:xfrm>
          </p:grpSpPr>
          <p:sp>
            <p:nvSpPr>
              <p:cNvPr id="38" name="Oval 37"/>
              <p:cNvSpPr/>
              <p:nvPr/>
            </p:nvSpPr>
            <p:spPr>
              <a:xfrm>
                <a:off x="6869735" y="3522644"/>
                <a:ext cx="398006" cy="398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72"/>
              <p:cNvGrpSpPr>
                <a:grpSpLocks noChangeAspect="1"/>
              </p:cNvGrpSpPr>
              <p:nvPr/>
            </p:nvGrpSpPr>
            <p:grpSpPr bwMode="auto">
              <a:xfrm>
                <a:off x="6854825" y="3514231"/>
                <a:ext cx="423863" cy="423863"/>
                <a:chOff x="4318" y="830"/>
                <a:chExt cx="267" cy="267"/>
              </a:xfrm>
            </p:grpSpPr>
            <p:sp>
              <p:nvSpPr>
                <p:cNvPr id="40" name="Freeform 73"/>
                <p:cNvSpPr>
                  <a:spLocks/>
                </p:cNvSpPr>
                <p:nvPr/>
              </p:nvSpPr>
              <p:spPr bwMode="auto">
                <a:xfrm>
                  <a:off x="4452" y="836"/>
                  <a:ext cx="126" cy="252"/>
                </a:xfrm>
                <a:custGeom>
                  <a:avLst/>
                  <a:gdLst>
                    <a:gd name="T0" fmla="*/ 0 w 86"/>
                    <a:gd name="T1" fmla="*/ 0 h 173"/>
                    <a:gd name="T2" fmla="*/ 0 w 86"/>
                    <a:gd name="T3" fmla="*/ 79 h 173"/>
                    <a:gd name="T4" fmla="*/ 30 w 86"/>
                    <a:gd name="T5" fmla="*/ 79 h 173"/>
                    <a:gd name="T6" fmla="*/ 30 w 86"/>
                    <a:gd name="T7" fmla="*/ 124 h 173"/>
                    <a:gd name="T8" fmla="*/ 0 w 86"/>
                    <a:gd name="T9" fmla="*/ 124 h 173"/>
                    <a:gd name="T10" fmla="*/ 0 w 86"/>
                    <a:gd name="T11" fmla="*/ 173 h 173"/>
                    <a:gd name="T12" fmla="*/ 86 w 86"/>
                    <a:gd name="T13" fmla="*/ 87 h 173"/>
                    <a:gd name="T14" fmla="*/ 0 w 86"/>
                    <a:gd name="T15" fmla="*/ 0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73">
                      <a:moveTo>
                        <a:pt x="0" y="0"/>
                      </a:moveTo>
                      <a:cubicBezTo>
                        <a:pt x="0" y="79"/>
                        <a:pt x="0" y="79"/>
                        <a:pt x="0" y="79"/>
                      </a:cubicBezTo>
                      <a:cubicBezTo>
                        <a:pt x="30" y="79"/>
                        <a:pt x="30" y="79"/>
                        <a:pt x="30" y="79"/>
                      </a:cubicBezTo>
                      <a:cubicBezTo>
                        <a:pt x="30" y="124"/>
                        <a:pt x="30" y="124"/>
                        <a:pt x="30" y="124"/>
                      </a:cubicBezTo>
                      <a:cubicBezTo>
                        <a:pt x="0" y="124"/>
                        <a:pt x="0" y="124"/>
                        <a:pt x="0" y="124"/>
                      </a:cubicBezTo>
                      <a:cubicBezTo>
                        <a:pt x="0" y="173"/>
                        <a:pt x="0" y="173"/>
                        <a:pt x="0" y="173"/>
                      </a:cubicBezTo>
                      <a:cubicBezTo>
                        <a:pt x="47" y="173"/>
                        <a:pt x="86" y="135"/>
                        <a:pt x="86" y="87"/>
                      </a:cubicBezTo>
                      <a:cubicBezTo>
                        <a:pt x="86" y="39"/>
                        <a:pt x="47" y="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4"/>
                <p:cNvSpPr>
                  <a:spLocks noEditPoints="1"/>
                </p:cNvSpPr>
                <p:nvPr/>
              </p:nvSpPr>
              <p:spPr bwMode="auto">
                <a:xfrm>
                  <a:off x="4318" y="830"/>
                  <a:ext cx="267" cy="267"/>
                </a:xfrm>
                <a:custGeom>
                  <a:avLst/>
                  <a:gdLst>
                    <a:gd name="T0" fmla="*/ 92 w 183"/>
                    <a:gd name="T1" fmla="*/ 183 h 183"/>
                    <a:gd name="T2" fmla="*/ 0 w 183"/>
                    <a:gd name="T3" fmla="*/ 92 h 183"/>
                    <a:gd name="T4" fmla="*/ 92 w 183"/>
                    <a:gd name="T5" fmla="*/ 0 h 183"/>
                    <a:gd name="T6" fmla="*/ 183 w 183"/>
                    <a:gd name="T7" fmla="*/ 92 h 183"/>
                    <a:gd name="T8" fmla="*/ 92 w 183"/>
                    <a:gd name="T9" fmla="*/ 183 h 183"/>
                    <a:gd name="T10" fmla="*/ 92 w 183"/>
                    <a:gd name="T11" fmla="*/ 9 h 183"/>
                    <a:gd name="T12" fmla="*/ 9 w 183"/>
                    <a:gd name="T13" fmla="*/ 92 h 183"/>
                    <a:gd name="T14" fmla="*/ 92 w 183"/>
                    <a:gd name="T15" fmla="*/ 175 h 183"/>
                    <a:gd name="T16" fmla="*/ 175 w 183"/>
                    <a:gd name="T17" fmla="*/ 92 h 183"/>
                    <a:gd name="T18" fmla="*/ 92 w 183"/>
                    <a:gd name="T19" fmla="*/ 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183">
                      <a:moveTo>
                        <a:pt x="92" y="183"/>
                      </a:moveTo>
                      <a:cubicBezTo>
                        <a:pt x="41" y="183"/>
                        <a:pt x="0" y="142"/>
                        <a:pt x="0" y="92"/>
                      </a:cubicBezTo>
                      <a:cubicBezTo>
                        <a:pt x="0" y="41"/>
                        <a:pt x="41" y="0"/>
                        <a:pt x="92" y="0"/>
                      </a:cubicBezTo>
                      <a:cubicBezTo>
                        <a:pt x="142" y="0"/>
                        <a:pt x="183" y="41"/>
                        <a:pt x="183" y="92"/>
                      </a:cubicBezTo>
                      <a:cubicBezTo>
                        <a:pt x="183" y="142"/>
                        <a:pt x="142" y="183"/>
                        <a:pt x="92" y="183"/>
                      </a:cubicBezTo>
                      <a:close/>
                      <a:moveTo>
                        <a:pt x="92" y="9"/>
                      </a:moveTo>
                      <a:cubicBezTo>
                        <a:pt x="46" y="9"/>
                        <a:pt x="9" y="46"/>
                        <a:pt x="9" y="92"/>
                      </a:cubicBezTo>
                      <a:cubicBezTo>
                        <a:pt x="9" y="137"/>
                        <a:pt x="46" y="175"/>
                        <a:pt x="92" y="175"/>
                      </a:cubicBezTo>
                      <a:cubicBezTo>
                        <a:pt x="137" y="175"/>
                        <a:pt x="175" y="137"/>
                        <a:pt x="175" y="92"/>
                      </a:cubicBezTo>
                      <a:cubicBezTo>
                        <a:pt x="175" y="46"/>
                        <a:pt x="137" y="9"/>
                        <a:pt x="92" y="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5"/>
                <p:cNvSpPr>
                  <a:spLocks noEditPoints="1"/>
                </p:cNvSpPr>
                <p:nvPr/>
              </p:nvSpPr>
              <p:spPr bwMode="auto">
                <a:xfrm>
                  <a:off x="4400" y="891"/>
                  <a:ext cx="103" cy="135"/>
                </a:xfrm>
                <a:custGeom>
                  <a:avLst/>
                  <a:gdLst>
                    <a:gd name="T0" fmla="*/ 61 w 71"/>
                    <a:gd name="T1" fmla="*/ 34 h 92"/>
                    <a:gd name="T2" fmla="*/ 61 w 71"/>
                    <a:gd name="T3" fmla="*/ 26 h 92"/>
                    <a:gd name="T4" fmla="*/ 36 w 71"/>
                    <a:gd name="T5" fmla="*/ 0 h 92"/>
                    <a:gd name="T6" fmla="*/ 11 w 71"/>
                    <a:gd name="T7" fmla="*/ 26 h 92"/>
                    <a:gd name="T8" fmla="*/ 11 w 71"/>
                    <a:gd name="T9" fmla="*/ 34 h 92"/>
                    <a:gd name="T10" fmla="*/ 0 w 71"/>
                    <a:gd name="T11" fmla="*/ 34 h 92"/>
                    <a:gd name="T12" fmla="*/ 0 w 71"/>
                    <a:gd name="T13" fmla="*/ 92 h 92"/>
                    <a:gd name="T14" fmla="*/ 71 w 71"/>
                    <a:gd name="T15" fmla="*/ 92 h 92"/>
                    <a:gd name="T16" fmla="*/ 71 w 71"/>
                    <a:gd name="T17" fmla="*/ 34 h 92"/>
                    <a:gd name="T18" fmla="*/ 61 w 71"/>
                    <a:gd name="T19" fmla="*/ 34 h 92"/>
                    <a:gd name="T20" fmla="*/ 19 w 71"/>
                    <a:gd name="T21" fmla="*/ 26 h 92"/>
                    <a:gd name="T22" fmla="*/ 36 w 71"/>
                    <a:gd name="T23" fmla="*/ 9 h 92"/>
                    <a:gd name="T24" fmla="*/ 53 w 71"/>
                    <a:gd name="T25" fmla="*/ 26 h 92"/>
                    <a:gd name="T26" fmla="*/ 53 w 71"/>
                    <a:gd name="T27" fmla="*/ 34 h 92"/>
                    <a:gd name="T28" fmla="*/ 19 w 71"/>
                    <a:gd name="T29" fmla="*/ 34 h 92"/>
                    <a:gd name="T30" fmla="*/ 19 w 71"/>
                    <a:gd name="T31" fmla="*/ 26 h 92"/>
                    <a:gd name="T32" fmla="*/ 62 w 71"/>
                    <a:gd name="T33" fmla="*/ 84 h 92"/>
                    <a:gd name="T34" fmla="*/ 9 w 71"/>
                    <a:gd name="T35" fmla="*/ 84 h 92"/>
                    <a:gd name="T36" fmla="*/ 9 w 71"/>
                    <a:gd name="T37" fmla="*/ 43 h 92"/>
                    <a:gd name="T38" fmla="*/ 62 w 71"/>
                    <a:gd name="T39" fmla="*/ 43 h 92"/>
                    <a:gd name="T40" fmla="*/ 62 w 71"/>
                    <a:gd name="T41" fmla="*/ 8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2">
                      <a:moveTo>
                        <a:pt x="61" y="34"/>
                      </a:moveTo>
                      <a:cubicBezTo>
                        <a:pt x="61" y="26"/>
                        <a:pt x="61" y="26"/>
                        <a:pt x="61" y="26"/>
                      </a:cubicBezTo>
                      <a:cubicBezTo>
                        <a:pt x="61" y="12"/>
                        <a:pt x="50" y="0"/>
                        <a:pt x="36" y="0"/>
                      </a:cubicBezTo>
                      <a:cubicBezTo>
                        <a:pt x="22" y="0"/>
                        <a:pt x="11" y="12"/>
                        <a:pt x="11" y="26"/>
                      </a:cubicBezTo>
                      <a:cubicBezTo>
                        <a:pt x="11" y="34"/>
                        <a:pt x="11" y="34"/>
                        <a:pt x="11" y="34"/>
                      </a:cubicBezTo>
                      <a:cubicBezTo>
                        <a:pt x="0" y="34"/>
                        <a:pt x="0" y="34"/>
                        <a:pt x="0" y="34"/>
                      </a:cubicBezTo>
                      <a:cubicBezTo>
                        <a:pt x="0" y="92"/>
                        <a:pt x="0" y="92"/>
                        <a:pt x="0" y="92"/>
                      </a:cubicBezTo>
                      <a:cubicBezTo>
                        <a:pt x="71" y="92"/>
                        <a:pt x="71" y="92"/>
                        <a:pt x="71" y="92"/>
                      </a:cubicBezTo>
                      <a:cubicBezTo>
                        <a:pt x="71" y="34"/>
                        <a:pt x="71" y="34"/>
                        <a:pt x="71" y="34"/>
                      </a:cubicBezTo>
                      <a:lnTo>
                        <a:pt x="61" y="34"/>
                      </a:lnTo>
                      <a:close/>
                      <a:moveTo>
                        <a:pt x="19" y="26"/>
                      </a:moveTo>
                      <a:cubicBezTo>
                        <a:pt x="19" y="17"/>
                        <a:pt x="27" y="9"/>
                        <a:pt x="36" y="9"/>
                      </a:cubicBezTo>
                      <a:cubicBezTo>
                        <a:pt x="45" y="9"/>
                        <a:pt x="53" y="17"/>
                        <a:pt x="53" y="26"/>
                      </a:cubicBezTo>
                      <a:cubicBezTo>
                        <a:pt x="53" y="34"/>
                        <a:pt x="53" y="34"/>
                        <a:pt x="53" y="34"/>
                      </a:cubicBezTo>
                      <a:cubicBezTo>
                        <a:pt x="19" y="34"/>
                        <a:pt x="19" y="34"/>
                        <a:pt x="19" y="34"/>
                      </a:cubicBezTo>
                      <a:lnTo>
                        <a:pt x="19" y="26"/>
                      </a:lnTo>
                      <a:close/>
                      <a:moveTo>
                        <a:pt x="62" y="84"/>
                      </a:moveTo>
                      <a:cubicBezTo>
                        <a:pt x="9" y="84"/>
                        <a:pt x="9" y="84"/>
                        <a:pt x="9" y="84"/>
                      </a:cubicBezTo>
                      <a:cubicBezTo>
                        <a:pt x="9" y="43"/>
                        <a:pt x="9" y="43"/>
                        <a:pt x="9" y="43"/>
                      </a:cubicBezTo>
                      <a:cubicBezTo>
                        <a:pt x="62" y="43"/>
                        <a:pt x="62" y="43"/>
                        <a:pt x="62" y="43"/>
                      </a:cubicBezTo>
                      <a:lnTo>
                        <a:pt x="62" y="8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6"/>
                <p:cNvSpPr>
                  <a:spLocks/>
                </p:cNvSpPr>
                <p:nvPr/>
              </p:nvSpPr>
              <p:spPr bwMode="auto">
                <a:xfrm>
                  <a:off x="4443" y="969"/>
                  <a:ext cx="18" cy="29"/>
                </a:xfrm>
                <a:custGeom>
                  <a:avLst/>
                  <a:gdLst>
                    <a:gd name="T0" fmla="*/ 12 w 12"/>
                    <a:gd name="T1" fmla="*/ 5 h 20"/>
                    <a:gd name="T2" fmla="*/ 6 w 12"/>
                    <a:gd name="T3" fmla="*/ 0 h 20"/>
                    <a:gd name="T4" fmla="*/ 0 w 12"/>
                    <a:gd name="T5" fmla="*/ 5 h 20"/>
                    <a:gd name="T6" fmla="*/ 2 w 12"/>
                    <a:gd name="T7" fmla="*/ 9 h 20"/>
                    <a:gd name="T8" fmla="*/ 2 w 12"/>
                    <a:gd name="T9" fmla="*/ 20 h 20"/>
                    <a:gd name="T10" fmla="*/ 10 w 12"/>
                    <a:gd name="T11" fmla="*/ 20 h 20"/>
                    <a:gd name="T12" fmla="*/ 10 w 12"/>
                    <a:gd name="T13" fmla="*/ 9 h 20"/>
                    <a:gd name="T14" fmla="*/ 12 w 12"/>
                    <a:gd name="T15" fmla="*/ 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2" y="5"/>
                      </a:moveTo>
                      <a:cubicBezTo>
                        <a:pt x="12" y="2"/>
                        <a:pt x="9" y="0"/>
                        <a:pt x="6" y="0"/>
                      </a:cubicBezTo>
                      <a:cubicBezTo>
                        <a:pt x="3" y="0"/>
                        <a:pt x="0" y="2"/>
                        <a:pt x="0" y="5"/>
                      </a:cubicBezTo>
                      <a:cubicBezTo>
                        <a:pt x="0" y="7"/>
                        <a:pt x="1" y="8"/>
                        <a:pt x="2" y="9"/>
                      </a:cubicBezTo>
                      <a:cubicBezTo>
                        <a:pt x="2" y="20"/>
                        <a:pt x="2" y="20"/>
                        <a:pt x="2" y="20"/>
                      </a:cubicBezTo>
                      <a:cubicBezTo>
                        <a:pt x="10" y="20"/>
                        <a:pt x="10" y="20"/>
                        <a:pt x="10" y="20"/>
                      </a:cubicBezTo>
                      <a:cubicBezTo>
                        <a:pt x="10" y="9"/>
                        <a:pt x="10" y="9"/>
                        <a:pt x="10" y="9"/>
                      </a:cubicBezTo>
                      <a:cubicBezTo>
                        <a:pt x="11" y="8"/>
                        <a:pt x="12" y="7"/>
                        <a:pt x="12" y="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814011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500"/>
                                        <p:tgtEl>
                                          <p:spTgt spid="2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8"/>
                                        </p:tgtEl>
                                      </p:cBhvr>
                                    </p:animEffect>
                                    <p:set>
                                      <p:cBhvr>
                                        <p:cTn id="30" dur="1" fill="hold">
                                          <p:stCondLst>
                                            <p:cond delay="499"/>
                                          </p:stCondLst>
                                        </p:cTn>
                                        <p:tgtEl>
                                          <p:spTgt spid="2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animEffect transition="in" filter="fade">
                                      <p:cBhvr>
                                        <p:cTn id="39" dur="500"/>
                                        <p:tgtEl>
                                          <p:spTgt spid="27">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fade">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build="p"/>
      <p:bldP spid="26" grpId="0" build="p"/>
      <p:bldP spid="27" grpId="0" build="p"/>
      <p:bldP spid="28" grpId="0" animBg="1"/>
      <p:bldP spid="28" grpId="1" animBg="1"/>
      <p:bldP spid="29" grpId="0" animBg="1"/>
      <p:bldP spid="30" grpId="0" animBg="1"/>
      <p:bldP spid="31" grpId="0" animBg="1"/>
      <p:bldP spid="3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a:t>Thank You</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247" y="3547608"/>
            <a:ext cx="158261" cy="15826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4" t="23159" r="-74" b="18196"/>
          <a:stretch/>
        </p:blipFill>
        <p:spPr>
          <a:xfrm>
            <a:off x="0" y="1334124"/>
            <a:ext cx="9150745" cy="3582649"/>
          </a:xfrm>
          <a:prstGeom prst="rect">
            <a:avLst/>
          </a:prstGeom>
        </p:spPr>
      </p:pic>
    </p:spTree>
    <p:extLst>
      <p:ext uri="{BB962C8B-B14F-4D97-AF65-F5344CB8AC3E}">
        <p14:creationId xmlns:p14="http://schemas.microsoft.com/office/powerpoint/2010/main" val="41242735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7122"/>
      </p:ext>
    </p:extLst>
  </p:cSld>
  <p:clrMapOvr>
    <a:masterClrMapping/>
  </p:clrMapOvr>
  <p:transition>
    <p:fade/>
  </p:transition>
</p:sld>
</file>

<file path=ppt/theme/theme1.xml><?xml version="1.0" encoding="utf-8"?>
<a:theme xmlns:a="http://schemas.openxmlformats.org/drawingml/2006/main" name="Office Theme">
  <a:themeElements>
    <a:clrScheme name="McAfee">
      <a:dk1>
        <a:srgbClr val="53565A"/>
      </a:dk1>
      <a:lt1>
        <a:srgbClr val="FFFFFF"/>
      </a:lt1>
      <a:dk2>
        <a:srgbClr val="75160D"/>
      </a:dk2>
      <a:lt2>
        <a:srgbClr val="C01818"/>
      </a:lt2>
      <a:accent1>
        <a:srgbClr val="C01818"/>
      </a:accent1>
      <a:accent2>
        <a:srgbClr val="939598"/>
      </a:accent2>
      <a:accent3>
        <a:srgbClr val="005FAE"/>
      </a:accent3>
      <a:accent4>
        <a:srgbClr val="73439A"/>
      </a:accent4>
      <a:accent5>
        <a:srgbClr val="F37321"/>
      </a:accent5>
      <a:accent6>
        <a:srgbClr val="00AEEF"/>
      </a:accent6>
      <a:hlink>
        <a:srgbClr val="183280"/>
      </a:hlink>
      <a:folHlink>
        <a:srgbClr val="4F296D"/>
      </a:folHlink>
    </a:clrScheme>
    <a:fontScheme name="Open Sans">
      <a:majorFont>
        <a:latin typeface="Open Sans"/>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6E7E8"/>
        </a:solidFill>
        <a:ln>
          <a:noFill/>
        </a:ln>
      </a:spPr>
      <a:bodyPr vert="horz" wrap="square" lIns="91440" tIns="91440" rIns="91440" bIns="91440" numCol="1" rtlCol="0" anchor="t" anchorCtr="0" compatLnSpc="1">
        <a:prstTxWarp prst="textNoShape">
          <a:avLst/>
        </a:prstTxWarp>
      </a:bodyPr>
      <a:lstStyle>
        <a:defPPr algn="ctr">
          <a:lnSpc>
            <a:spcPct val="95000"/>
          </a:lnSpc>
          <a:defRPr sz="1200" dirty="0" smtClean="0">
            <a:solidFill>
              <a:schemeClr val="tx1"/>
            </a:solidFill>
          </a:defRPr>
        </a:defPPr>
      </a:lst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5000"/>
          </a:lnSpc>
          <a:defRPr sz="1200" dirty="0" smtClean="0"/>
        </a:defPPr>
      </a:lstStyle>
    </a:txDef>
  </a:objectDefaults>
  <a:extraClrSchemeLst/>
  <a:extLst>
    <a:ext uri="{05A4C25C-085E-4340-85A3-A5531E510DB2}">
      <thm15:themeFamily xmlns:thm15="http://schemas.microsoft.com/office/thememl/2012/main" name="Presentation4" id="{1EFDEF39-6AC0-E04F-908D-38338435BCD8}" vid="{50E445B9-CA59-3C45-8129-945AF33413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EFF3DA59A9E49B6DAC920EB9EA676" ma:contentTypeVersion="6" ma:contentTypeDescription="Create a new document." ma:contentTypeScope="" ma:versionID="c3e32d8267d1319d58052192d6a7d8f7">
  <xsd:schema xmlns:xsd="http://www.w3.org/2001/XMLSchema" xmlns:xs="http://www.w3.org/2001/XMLSchema" xmlns:p="http://schemas.microsoft.com/office/2006/metadata/properties" xmlns:ns2="eb2a4427-57fc-4e97-87ab-592e1fb9a064" xmlns:ns3="e05fd43f-d443-4ad2-8e09-93078b1ee486" targetNamespace="http://schemas.microsoft.com/office/2006/metadata/properties" ma:root="true" ma:fieldsID="fa276c7d7fab3a320f6c0dba52c2ab78" ns2:_="" ns3:_="">
    <xsd:import namespace="eb2a4427-57fc-4e97-87ab-592e1fb9a064"/>
    <xsd:import namespace="e05fd43f-d443-4ad2-8e09-93078b1ee4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2a4427-57fc-4e97-87ab-592e1fb9a0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5fd43f-d443-4ad2-8e09-93078b1ee4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56F7C-0B34-4B77-9DDA-19D293261210}"/>
</file>

<file path=customXml/itemProps2.xml><?xml version="1.0" encoding="utf-8"?>
<ds:datastoreItem xmlns:ds="http://schemas.openxmlformats.org/officeDocument/2006/customXml" ds:itemID="{A32AD796-AC98-4825-BCC0-EA385D8CB6DA}">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94fad2f1-13f0-497d-af0b-412d21b2dbbd"/>
    <ds:schemaRef ds:uri="6876c50d-f027-454f-8fa6-58d221e8ea65"/>
    <ds:schemaRef ds:uri="http://www.w3.org/XML/1998/namespace"/>
    <ds:schemaRef ds:uri="http://purl.org/dc/terms/"/>
  </ds:schemaRefs>
</ds:datastoreItem>
</file>

<file path=customXml/itemProps3.xml><?xml version="1.0" encoding="utf-8"?>
<ds:datastoreItem xmlns:ds="http://schemas.openxmlformats.org/officeDocument/2006/customXml" ds:itemID="{17F16466-9F69-4825-A864-472785AFB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1159</Words>
  <Application>Microsoft Office PowerPoint</Application>
  <PresentationFormat>On-screen Show (16:9)</PresentationFormat>
  <Paragraphs>89</Paragraphs>
  <Slides>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Intel Clear</vt:lpstr>
      <vt:lpstr>Open Sans Regular</vt:lpstr>
      <vt:lpstr>Arial</vt:lpstr>
      <vt:lpstr>Open Sans</vt:lpstr>
      <vt:lpstr>Open Sans Semibold</vt:lpstr>
      <vt:lpstr>Wingdings</vt:lpstr>
      <vt:lpstr>Office Theme</vt:lpstr>
      <vt:lpstr>PowerPoint Presentation</vt:lpstr>
      <vt:lpstr>PowerPoint Presentation</vt:lpstr>
      <vt:lpstr>PowerPoint Presentation</vt:lpstr>
      <vt:lpstr>Fun at the Playground</vt:lpstr>
      <vt:lpstr>Going to the movies and watching movies online</vt:lpstr>
      <vt:lpstr>People I know and people I don’t</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Kate</dc:creator>
  <cp:lastModifiedBy>Brandon, Kate</cp:lastModifiedBy>
  <cp:revision>4</cp:revision>
  <dcterms:modified xsi:type="dcterms:W3CDTF">2018-05-04T15:52:12Z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0x0101002B1EFF3DA59A9E49B6DAC920EB9EA676</vt:lpwstr>
  </property>
</Properties>
</file>