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383" r:id="rId5"/>
    <p:sldId id="378" r:id="rId6"/>
    <p:sldId id="295" r:id="rId7"/>
    <p:sldId id="277" r:id="rId8"/>
    <p:sldId id="294" r:id="rId9"/>
    <p:sldId id="303" r:id="rId10"/>
    <p:sldId id="363" r:id="rId11"/>
    <p:sldId id="307" r:id="rId12"/>
    <p:sldId id="300" r:id="rId13"/>
    <p:sldId id="339" r:id="rId14"/>
    <p:sldId id="308" r:id="rId15"/>
    <p:sldId id="370" r:id="rId16"/>
    <p:sldId id="382" r:id="rId17"/>
    <p:sldId id="314" r:id="rId18"/>
    <p:sldId id="316" r:id="rId19"/>
    <p:sldId id="369" r:id="rId20"/>
    <p:sldId id="380" r:id="rId21"/>
    <p:sldId id="324" r:id="rId22"/>
    <p:sldId id="325" r:id="rId23"/>
    <p:sldId id="332" r:id="rId24"/>
    <p:sldId id="381" r:id="rId25"/>
    <p:sldId id="337" r:id="rId26"/>
    <p:sldId id="292"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orient="horz" pos="123">
          <p15:clr>
            <a:srgbClr val="A4A3A4"/>
          </p15:clr>
        </p15:guide>
        <p15:guide id="3" orient="horz" pos="447">
          <p15:clr>
            <a:srgbClr val="A4A3A4"/>
          </p15:clr>
        </p15:guide>
        <p15:guide id="4" orient="horz" pos="505">
          <p15:clr>
            <a:srgbClr val="A4A3A4"/>
          </p15:clr>
        </p15:guide>
        <p15:guide id="5" orient="horz" pos="747">
          <p15:clr>
            <a:srgbClr val="A4A3A4"/>
          </p15:clr>
        </p15:guide>
        <p15:guide id="6" pos="2880">
          <p15:clr>
            <a:srgbClr val="A4A3A4"/>
          </p15:clr>
        </p15:guide>
        <p15:guide id="7" pos="29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E0E"/>
    <a:srgbClr val="901212"/>
    <a:srgbClr val="B21616"/>
    <a:srgbClr val="7E1010"/>
    <a:srgbClr val="53565A"/>
    <a:srgbClr val="0153D9"/>
    <a:srgbClr val="B1BABF"/>
    <a:srgbClr val="939598"/>
    <a:srgbClr val="E6E7E8"/>
    <a:srgbClr val="BD2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111D65-448F-4B4A-8D48-B1ED9197BFDA}" v="2" dt="2018-03-07T14:55:58.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0" d="100"/>
          <a:sy n="120" d="100"/>
        </p:scale>
        <p:origin x="568" y="628"/>
      </p:cViewPr>
      <p:guideLst>
        <p:guide orient="horz" pos="1583"/>
        <p:guide orient="horz" pos="123"/>
        <p:guide orient="horz" pos="447"/>
        <p:guide orient="horz" pos="505"/>
        <p:guide orient="horz" pos="747"/>
        <p:guide pos="2880"/>
        <p:guide pos="2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s, Liz" userId="10033FFFA246EDEC@LIVE.COM" providerId="AD" clId="Web-{23130B5E-8542-4140-8809-2B32321592C5}"/>
    <pc:docChg chg="modSld">
      <pc:chgData name="Phillips, Liz" userId="10033FFFA246EDEC@LIVE.COM" providerId="AD" clId="Web-{23130B5E-8542-4140-8809-2B32321592C5}" dt="2018-02-06T00:41:38.040" v="3"/>
      <pc:docMkLst>
        <pc:docMk/>
      </pc:docMkLst>
      <pc:sldChg chg="modSp">
        <pc:chgData name="Phillips, Liz" userId="10033FFFA246EDEC@LIVE.COM" providerId="AD" clId="Web-{23130B5E-8542-4140-8809-2B32321592C5}" dt="2018-02-06T00:41:38.040" v="3"/>
        <pc:sldMkLst>
          <pc:docMk/>
          <pc:sldMk cId="2800518123" sldId="293"/>
        </pc:sldMkLst>
        <pc:spChg chg="mod">
          <ac:chgData name="Phillips, Liz" userId="10033FFFA246EDEC@LIVE.COM" providerId="AD" clId="Web-{23130B5E-8542-4140-8809-2B32321592C5}" dt="2018-02-06T00:41:38.040" v="3"/>
          <ac:spMkLst>
            <pc:docMk/>
            <pc:sldMk cId="2800518123" sldId="293"/>
            <ac:spMk id="3" creationId="{00000000-0000-0000-0000-000000000000}"/>
          </ac:spMkLst>
        </pc:spChg>
      </pc:sldChg>
    </pc:docChg>
  </pc:docChgLst>
  <pc:docChgLst>
    <pc:chgData name="Brandon, Kate" userId="1003BFFDA5BA83B1@LIVE.COM" providerId="AD" clId="Web-{98A4B975-6D27-48B7-95FA-41030E4EECEB}"/>
    <pc:docChg chg="modSld">
      <pc:chgData name="Brandon, Kate" userId="1003BFFDA5BA83B1@LIVE.COM" providerId="AD" clId="Web-{98A4B975-6D27-48B7-95FA-41030E4EECEB}" dt="2018-03-07T14:52:03.199" v="5"/>
      <pc:docMkLst>
        <pc:docMk/>
      </pc:docMkLst>
      <pc:sldChg chg="modSp">
        <pc:chgData name="Brandon, Kate" userId="1003BFFDA5BA83B1@LIVE.COM" providerId="AD" clId="Web-{98A4B975-6D27-48B7-95FA-41030E4EECEB}" dt="2018-03-07T14:52:03.199" v="5"/>
        <pc:sldMkLst>
          <pc:docMk/>
          <pc:sldMk cId="3972168211" sldId="295"/>
        </pc:sldMkLst>
        <pc:spChg chg="mod">
          <ac:chgData name="Brandon, Kate" userId="1003BFFDA5BA83B1@LIVE.COM" providerId="AD" clId="Web-{98A4B975-6D27-48B7-95FA-41030E4EECEB}" dt="2018-03-07T14:52:03.199" v="5"/>
          <ac:spMkLst>
            <pc:docMk/>
            <pc:sldMk cId="3972168211" sldId="295"/>
            <ac:spMk id="3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76F2B82A-6F63-40D5-9F97-B113F10AA142}" type="datetimeFigureOut">
              <a:rPr lang="en-US" smtClean="0"/>
              <a:pPr/>
              <a:t>3/7/2018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953C94D5-8CF0-4BDF-ABFF-B8E2C08F7F7E}" type="slidenum">
              <a:rPr lang="en-US" smtClean="0"/>
              <a:pPr/>
              <a:t>‹#›</a:t>
            </a:fld>
            <a:endParaRPr lang="en-US"/>
          </a:p>
        </p:txBody>
      </p:sp>
    </p:spTree>
    <p:extLst>
      <p:ext uri="{BB962C8B-B14F-4D97-AF65-F5344CB8AC3E}">
        <p14:creationId xmlns:p14="http://schemas.microsoft.com/office/powerpoint/2010/main" val="357828672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Open Sans" panose="020B0606030504020204" pitchFamily="34" charset="0"/>
        <a:ea typeface="+mn-ea"/>
        <a:cs typeface="+mn-cs"/>
      </a:defRPr>
    </a:lvl1pPr>
    <a:lvl2pPr marL="342900" algn="l" defTabSz="685800" rtl="0" eaLnBrk="1" latinLnBrk="0" hangingPunct="1">
      <a:defRPr sz="900" kern="1200">
        <a:solidFill>
          <a:schemeClr val="tx1"/>
        </a:solidFill>
        <a:latin typeface="Open Sans" panose="020B0606030504020204" pitchFamily="34" charset="0"/>
        <a:ea typeface="+mn-ea"/>
        <a:cs typeface="+mn-cs"/>
      </a:defRPr>
    </a:lvl2pPr>
    <a:lvl3pPr marL="685800" algn="l" defTabSz="685800" rtl="0" eaLnBrk="1" latinLnBrk="0" hangingPunct="1">
      <a:defRPr sz="900" kern="1200">
        <a:solidFill>
          <a:schemeClr val="tx1"/>
        </a:solidFill>
        <a:latin typeface="Open Sans" panose="020B0606030504020204" pitchFamily="34" charset="0"/>
        <a:ea typeface="+mn-ea"/>
        <a:cs typeface="+mn-cs"/>
      </a:defRPr>
    </a:lvl3pPr>
    <a:lvl4pPr marL="1028700" algn="l" defTabSz="685800" rtl="0" eaLnBrk="1" latinLnBrk="0" hangingPunct="1">
      <a:defRPr sz="900" kern="1200">
        <a:solidFill>
          <a:schemeClr val="tx1"/>
        </a:solidFill>
        <a:latin typeface="Open Sans" panose="020B0606030504020204" pitchFamily="34" charset="0"/>
        <a:ea typeface="+mn-ea"/>
        <a:cs typeface="+mn-cs"/>
      </a:defRPr>
    </a:lvl4pPr>
    <a:lvl5pPr marL="1371600" algn="l" defTabSz="685800" rtl="0" eaLnBrk="1" latinLnBrk="0" hangingPunct="1">
      <a:defRPr sz="900" kern="1200">
        <a:solidFill>
          <a:schemeClr val="tx1"/>
        </a:solidFill>
        <a:latin typeface="Open Sans" panose="020B0606030504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1</a:t>
            </a:fld>
            <a:endParaRPr lang="en-US"/>
          </a:p>
        </p:txBody>
      </p:sp>
    </p:spTree>
    <p:extLst>
      <p:ext uri="{BB962C8B-B14F-4D97-AF65-F5344CB8AC3E}">
        <p14:creationId xmlns:p14="http://schemas.microsoft.com/office/powerpoint/2010/main" val="4134113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Websites have settings that stop others from seeing your information these are called privacy settings </a:t>
            </a:r>
          </a:p>
          <a:p>
            <a:r>
              <a:rPr lang="en-IE"/>
              <a:t>You should always use them if you are unsure how to use them ask an adult for help</a:t>
            </a:r>
            <a:endParaRPr lang="en-US"/>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IE"/>
              <a:t>Websites should not be telling others where you are or how to get in touch with you, turn sharing information off in the settings</a:t>
            </a:r>
            <a:endParaRPr lang="en-US"/>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IE"/>
              <a:t>Never use your full name when you play games or chat use only your first name or your nickname</a:t>
            </a:r>
            <a:endParaRPr lang="en-US"/>
          </a:p>
          <a:p>
            <a:endParaRPr lang="en-US"/>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8384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rtl="0" fontAlgn="ctr"/>
            <a:r>
              <a:rPr lang="en-US" sz="900" kern="1200">
                <a:solidFill>
                  <a:schemeClr val="tx1"/>
                </a:solidFill>
                <a:effectLst/>
                <a:latin typeface="Open Sans" panose="020B0606030504020204" pitchFamily="34" charset="0"/>
                <a:ea typeface="+mn-ea"/>
                <a:cs typeface="+mn-cs"/>
              </a:rPr>
              <a:t>You should set you mobile device – your phone, </a:t>
            </a:r>
            <a:r>
              <a:rPr lang="en-US" sz="900" kern="1200" err="1">
                <a:solidFill>
                  <a:schemeClr val="tx1"/>
                </a:solidFill>
                <a:effectLst/>
                <a:latin typeface="Open Sans" panose="020B0606030504020204" pitchFamily="34" charset="0"/>
                <a:ea typeface="+mn-ea"/>
                <a:cs typeface="+mn-cs"/>
              </a:rPr>
              <a:t>ipad</a:t>
            </a:r>
            <a:r>
              <a:rPr lang="en-US" sz="900" kern="1200">
                <a:solidFill>
                  <a:schemeClr val="tx1"/>
                </a:solidFill>
                <a:effectLst/>
                <a:latin typeface="Open Sans" panose="020B0606030504020204" pitchFamily="34" charset="0"/>
                <a:ea typeface="+mn-ea"/>
                <a:cs typeface="+mn-cs"/>
              </a:rPr>
              <a:t>, </a:t>
            </a:r>
            <a:r>
              <a:rPr lang="en-US" sz="900" kern="1200" err="1">
                <a:solidFill>
                  <a:schemeClr val="tx1"/>
                </a:solidFill>
                <a:effectLst/>
                <a:latin typeface="Open Sans" panose="020B0606030504020204" pitchFamily="34" charset="0"/>
                <a:ea typeface="+mn-ea"/>
                <a:cs typeface="+mn-cs"/>
              </a:rPr>
              <a:t>etc</a:t>
            </a:r>
            <a:r>
              <a:rPr lang="en-US" sz="900" kern="1200">
                <a:solidFill>
                  <a:schemeClr val="tx1"/>
                </a:solidFill>
                <a:effectLst/>
                <a:latin typeface="Open Sans" panose="020B0606030504020204" pitchFamily="34" charset="0"/>
                <a:ea typeface="+mn-ea"/>
                <a:cs typeface="+mn-cs"/>
              </a:rPr>
              <a:t> to automatically lock itself after a certain period of time, that way, if you forget, your at least safe from prying eyes</a:t>
            </a:r>
          </a:p>
          <a:p>
            <a:pPr lvl="2" rtl="0" fontAlgn="ctr"/>
            <a:endParaRPr lang="en-US" sz="900" kern="1200">
              <a:solidFill>
                <a:schemeClr val="tx1"/>
              </a:solidFill>
              <a:effectLst/>
              <a:latin typeface="Open Sans" panose="020B0606030504020204" pitchFamily="34" charset="0"/>
              <a:ea typeface="+mn-ea"/>
              <a:cs typeface="+mn-cs"/>
            </a:endParaRPr>
          </a:p>
          <a:p>
            <a:pPr lvl="2" fontAlgn="ctr"/>
            <a:r>
              <a:rPr lang="en-US" sz="900" kern="1200">
                <a:solidFill>
                  <a:schemeClr val="tx1"/>
                </a:solidFill>
                <a:effectLst/>
                <a:latin typeface="Open Sans" panose="020B0606030504020204" pitchFamily="34" charset="0"/>
                <a:ea typeface="+mn-ea"/>
                <a:cs typeface="+mn-cs"/>
              </a:rPr>
              <a:t>Always lock your PC or other devices that you leave at home before leaving for school, and any devices you carry to school should have automatic locking enabled</a:t>
            </a:r>
          </a:p>
          <a:p>
            <a:pPr lvl="2" fontAlgn="ctr"/>
            <a:endParaRPr lang="en-US"/>
          </a:p>
          <a:p>
            <a:pPr lvl="2" fontAlgn="ctr"/>
            <a:r>
              <a:rPr lang="en-US"/>
              <a:t>You wouldn’t want to leave your </a:t>
            </a:r>
            <a:r>
              <a:rPr lang="en-US" err="1"/>
              <a:t>ipad</a:t>
            </a:r>
            <a:r>
              <a:rPr lang="en-US"/>
              <a:t> “accidently” unattended and someone whose mad at you to post something as if they were you and say something you would never say or should never say!</a:t>
            </a:r>
          </a:p>
        </p:txBody>
      </p:sp>
      <p:sp>
        <p:nvSpPr>
          <p:cNvPr id="4" name="Slide Number Placeholder 3"/>
          <p:cNvSpPr>
            <a:spLocks noGrp="1"/>
          </p:cNvSpPr>
          <p:nvPr>
            <p:ph type="sldNum" sz="quarter" idx="10"/>
          </p:nvPr>
        </p:nvSpPr>
        <p:spPr/>
        <p:txBody>
          <a:bodyPr/>
          <a:lstStyle/>
          <a:p>
            <a:fld id="{A15F23BC-A11C-4520-A18F-B68B3BDFC4E5}" type="slidenum">
              <a:rPr lang="en-US" smtClean="0"/>
              <a:pPr/>
              <a:t>11</a:t>
            </a:fld>
            <a:endParaRPr lang="en-US"/>
          </a:p>
        </p:txBody>
      </p:sp>
    </p:spTree>
    <p:extLst>
      <p:ext uri="{BB962C8B-B14F-4D97-AF65-F5344CB8AC3E}">
        <p14:creationId xmlns:p14="http://schemas.microsoft.com/office/powerpoint/2010/main" val="4119168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2" rtl="0" eaLnBrk="1" fontAlgn="auto" latinLnBrk="0" hangingPunct="1">
              <a:lnSpc>
                <a:spcPct val="100000"/>
              </a:lnSpc>
              <a:spcBef>
                <a:spcPts val="0"/>
              </a:spcBef>
              <a:spcAft>
                <a:spcPts val="0"/>
              </a:spcAft>
              <a:buClrTx/>
              <a:buSzTx/>
              <a:buFontTx/>
              <a:buNone/>
              <a:tabLst/>
              <a:defRPr/>
            </a:pPr>
            <a:r>
              <a:rPr lang="en-US" altLang="en-US" sz="1100">
                <a:latin typeface="Arial" panose="020B0604020202020204" pitchFamily="34" charset="0"/>
              </a:rPr>
              <a:t>It’s important not to share passwords and it’s just as important to know how to create really strong ones. </a:t>
            </a:r>
            <a:r>
              <a:rPr lang="en-US" sz="1100"/>
              <a:t>https://www-ssl.intel.com/content/www/us/en/forms/passwordwin.html</a:t>
            </a:r>
          </a:p>
          <a:p>
            <a:r>
              <a:rPr lang="en-US" altLang="en-US" sz="1100">
                <a:latin typeface="Arial" panose="020B0604020202020204" pitchFamily="34" charset="0"/>
              </a:rPr>
              <a:t> </a:t>
            </a:r>
          </a:p>
          <a:p>
            <a:endParaRPr lang="en-US" altLang="en-US" sz="1100">
              <a:latin typeface="Arial" panose="020B0604020202020204" pitchFamily="34" charset="0"/>
            </a:endParaRPr>
          </a:p>
          <a:p>
            <a:r>
              <a:rPr lang="en-US" altLang="en-US" sz="1100">
                <a:latin typeface="Arial" panose="020B0604020202020204" pitchFamily="34" charset="0"/>
              </a:rPr>
              <a:t>Did you know that the most common password that people use today is the word PASSWORD?  Let’s use it as an example (knowing that we would never use it for real) and make it more complex using 3 simple rules.</a:t>
            </a:r>
          </a:p>
          <a:p>
            <a:endParaRPr lang="en-US" altLang="en-US" sz="1100">
              <a:latin typeface="Arial" panose="020B0604020202020204" pitchFamily="34" charset="0"/>
            </a:endParaRPr>
          </a:p>
          <a:p>
            <a:pPr eaLnBrk="1" hangingPunct="1"/>
            <a:r>
              <a:rPr lang="en-US" altLang="en-US" sz="1100">
                <a:latin typeface="Arial" panose="020B0604020202020204" pitchFamily="34" charset="0"/>
              </a:rPr>
              <a:t>&lt;click&gt;</a:t>
            </a:r>
          </a:p>
          <a:p>
            <a:pPr marL="649288" lvl="1" indent="-176213">
              <a:buFontTx/>
              <a:buChar char="•"/>
            </a:pPr>
            <a:r>
              <a:rPr lang="en-US" altLang="en-US" sz="1100">
                <a:latin typeface="Arial" panose="020B0604020202020204" pitchFamily="34" charset="0"/>
              </a:rPr>
              <a:t>Use at least 8 characters</a:t>
            </a:r>
          </a:p>
          <a:p>
            <a:r>
              <a:rPr lang="en-US" altLang="en-US" sz="1100">
                <a:latin typeface="Arial" panose="020B0604020202020204" pitchFamily="34" charset="0"/>
              </a:rPr>
              <a:t>&lt;click&gt;</a:t>
            </a:r>
          </a:p>
          <a:p>
            <a:pPr marL="649288" lvl="1" indent="-176213">
              <a:buFontTx/>
              <a:buChar char="•"/>
            </a:pPr>
            <a:r>
              <a:rPr lang="en-US" altLang="en-US" sz="1100">
                <a:latin typeface="Arial" panose="020B0604020202020204" pitchFamily="34" charset="0"/>
              </a:rPr>
              <a:t>Use a mix of UPPER CASE and lower case letters</a:t>
            </a:r>
          </a:p>
          <a:p>
            <a:pPr eaLnBrk="1" hangingPunct="1"/>
            <a:r>
              <a:rPr lang="en-US" altLang="en-US" sz="1100">
                <a:latin typeface="Arial" panose="020B0604020202020204" pitchFamily="34" charset="0"/>
              </a:rPr>
              <a:t>&lt;click&gt;</a:t>
            </a:r>
          </a:p>
          <a:p>
            <a:r>
              <a:rPr lang="en-US" altLang="en-US" sz="1100">
                <a:latin typeface="Arial" panose="020B0604020202020204" pitchFamily="34" charset="0"/>
              </a:rPr>
              <a:t>add symbols (@#$%&amp; </a:t>
            </a:r>
            <a:r>
              <a:rPr lang="en-US" altLang="en-US" sz="1100" err="1">
                <a:latin typeface="Arial" panose="020B0604020202020204" pitchFamily="34" charset="0"/>
              </a:rPr>
              <a:t>etc</a:t>
            </a:r>
            <a:r>
              <a:rPr lang="en-US" altLang="en-US" sz="1100">
                <a:latin typeface="Arial" panose="020B0604020202020204" pitchFamily="34" charset="0"/>
              </a:rPr>
              <a:t>….) and numbers</a:t>
            </a:r>
          </a:p>
          <a:p>
            <a:endParaRPr lang="en-US" altLang="en-US" sz="1100">
              <a:latin typeface="Arial" panose="020B0604020202020204" pitchFamily="34" charset="0"/>
            </a:endParaRPr>
          </a:p>
          <a:p>
            <a:r>
              <a:rPr lang="en-US" altLang="en-US" sz="1100">
                <a:latin typeface="Arial" panose="020B0604020202020204" pitchFamily="34" charset="0"/>
              </a:rPr>
              <a:t>And if you are really serious about making it strong, here are some more tips:</a:t>
            </a:r>
          </a:p>
          <a:p>
            <a:pPr marL="649288" lvl="1" indent="-176213">
              <a:buFontTx/>
              <a:buChar char="•"/>
            </a:pPr>
            <a:r>
              <a:rPr lang="en-US" altLang="en-US" sz="1100">
                <a:latin typeface="Arial" panose="020B0604020202020204" pitchFamily="34" charset="0"/>
              </a:rPr>
              <a:t>Do NOT repeat old passwords that you’ve used before</a:t>
            </a:r>
          </a:p>
          <a:p>
            <a:pPr marL="649288" lvl="1" indent="-176213">
              <a:buFontTx/>
              <a:buChar char="•"/>
            </a:pPr>
            <a:r>
              <a:rPr lang="en-US" altLang="en-US" sz="1100">
                <a:latin typeface="Arial" panose="020B0604020202020204" pitchFamily="34" charset="0"/>
              </a:rPr>
              <a:t>Change your passwords after a while</a:t>
            </a:r>
          </a:p>
          <a:p>
            <a:pPr marL="649288" lvl="1" indent="-176213">
              <a:buFontTx/>
              <a:buChar char="•"/>
            </a:pPr>
            <a:r>
              <a:rPr lang="en-US" altLang="en-US" sz="1100">
                <a:latin typeface="Arial" panose="020B0604020202020204" pitchFamily="34" charset="0"/>
              </a:rPr>
              <a:t>Don’t use real words that you would find in the dictionary</a:t>
            </a:r>
          </a:p>
          <a:p>
            <a:pPr marL="649288" lvl="1" indent="-176213">
              <a:buFontTx/>
              <a:buChar char="•"/>
            </a:pPr>
            <a:r>
              <a:rPr lang="en-US" altLang="en-US" sz="1100">
                <a:latin typeface="Arial" panose="020B0604020202020204" pitchFamily="34" charset="0"/>
              </a:rPr>
              <a:t>Do not use personal information like the name of your brother or your pet.</a:t>
            </a:r>
          </a:p>
          <a:p>
            <a:pPr marL="649288" lvl="1" indent="-176213">
              <a:buFontTx/>
              <a:buChar char="•"/>
            </a:pPr>
            <a:endParaRPr lang="en-US" altLang="en-US" sz="1100">
              <a:latin typeface="Arial" panose="020B0604020202020204" pitchFamily="34" charset="0"/>
            </a:endParaRPr>
          </a:p>
          <a:p>
            <a:r>
              <a:rPr lang="en-US" altLang="en-US" sz="1100" b="1">
                <a:latin typeface="Arial" panose="020B0604020202020204" pitchFamily="34" charset="0"/>
              </a:rPr>
              <a:t>If you have a mobile phone:</a:t>
            </a:r>
          </a:p>
          <a:p>
            <a:r>
              <a:rPr lang="en-US" altLang="en-US" sz="1100">
                <a:latin typeface="Arial" panose="020B0604020202020204" pitchFamily="34" charset="0"/>
              </a:rPr>
              <a:t>You should set a passcode on it and tell your parents to set one on their phones. If you lost your phone and it was unlocked you’d lose your pictures, games, contacts and messages and you wouldn’t want that to end up in a stranger’s hands would you?</a:t>
            </a:r>
          </a:p>
          <a:p>
            <a:endParaRPr lang="en-IE"/>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64809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6426" y="4561546"/>
            <a:ext cx="6776911" cy="4319239"/>
          </a:xfrm>
        </p:spPr>
        <p:txBody>
          <a:bodyPr/>
          <a:lstStyle/>
          <a:p>
            <a:pPr>
              <a:spcBef>
                <a:spcPts val="444"/>
              </a:spcBef>
              <a:spcAft>
                <a:spcPts val="0"/>
              </a:spcAft>
            </a:pPr>
            <a:r>
              <a:rPr lang="en-US" b="0">
                <a:solidFill>
                  <a:srgbClr val="FF0000"/>
                </a:solidFill>
                <a:latin typeface="Arial"/>
                <a:ea typeface="MS PGothic"/>
              </a:rPr>
              <a:t>*Click</a:t>
            </a:r>
            <a:r>
              <a:rPr lang="en-US" b="0" baseline="0">
                <a:solidFill>
                  <a:srgbClr val="FF0000"/>
                </a:solidFill>
                <a:latin typeface="Arial"/>
                <a:ea typeface="MS PGothic"/>
              </a:rPr>
              <a:t> once to play animation/video*</a:t>
            </a:r>
          </a:p>
          <a:p>
            <a:pPr>
              <a:spcBef>
                <a:spcPts val="444"/>
              </a:spcBef>
              <a:spcAft>
                <a:spcPts val="0"/>
              </a:spcAft>
            </a:pPr>
            <a:endParaRPr lang="en-US" b="0">
              <a:solidFill>
                <a:srgbClr val="FF0000"/>
              </a:solidFill>
              <a:latin typeface="Arial"/>
              <a:ea typeface="MS PGothic"/>
            </a:endParaRPr>
          </a:p>
          <a:p>
            <a:pPr>
              <a:spcBef>
                <a:spcPts val="444"/>
              </a:spcBef>
              <a:spcAft>
                <a:spcPts val="0"/>
              </a:spcAft>
            </a:pPr>
            <a:r>
              <a:rPr lang="en-US" b="0">
                <a:solidFill>
                  <a:srgbClr val="FF0000"/>
                </a:solidFill>
                <a:latin typeface="Arial"/>
                <a:ea typeface="MS PGothic"/>
              </a:rPr>
              <a:t>Sharing even with four friends you trust can be a bad idea. If they are indiscrete with as little as four friends each, the amount</a:t>
            </a:r>
            <a:r>
              <a:rPr lang="en-US" b="0" baseline="0">
                <a:solidFill>
                  <a:srgbClr val="FF0000"/>
                </a:solidFill>
                <a:latin typeface="Arial"/>
                <a:ea typeface="MS PGothic"/>
              </a:rPr>
              <a:t> of people who have access to your information/content can escalate rapidly. </a:t>
            </a:r>
            <a:endParaRPr lang="en-US" b="0">
              <a:solidFill>
                <a:srgbClr val="FF0000"/>
              </a:solidFill>
              <a:latin typeface="Arial"/>
              <a:ea typeface="MS PGothic"/>
            </a:endParaRPr>
          </a:p>
          <a:p>
            <a:pPr>
              <a:spcBef>
                <a:spcPts val="444"/>
              </a:spcBef>
              <a:spcAft>
                <a:spcPts val="0"/>
              </a:spcAft>
            </a:pPr>
            <a:endParaRPr lang="en-US" b="1">
              <a:solidFill>
                <a:srgbClr val="FF0000"/>
              </a:solidFill>
              <a:latin typeface="Arial"/>
              <a:ea typeface="MS PGothic"/>
            </a:endParaRPr>
          </a:p>
          <a:p>
            <a:pPr>
              <a:spcBef>
                <a:spcPts val="444"/>
              </a:spcBef>
              <a:spcAft>
                <a:spcPts val="0"/>
              </a:spcAft>
            </a:pPr>
            <a:r>
              <a:rPr lang="en-US" b="1" u="sng">
                <a:solidFill>
                  <a:srgbClr val="FF0000"/>
                </a:solidFill>
                <a:latin typeface="Arial"/>
                <a:ea typeface="MS PGothic"/>
              </a:rPr>
              <a:t>Topics for discussion</a:t>
            </a:r>
          </a:p>
          <a:p>
            <a:pPr>
              <a:spcBef>
                <a:spcPts val="444"/>
              </a:spcBef>
              <a:spcAft>
                <a:spcPts val="0"/>
              </a:spcAft>
            </a:pPr>
            <a:endParaRPr lang="en-US" b="1" u="sng">
              <a:solidFill>
                <a:srgbClr val="FF0000"/>
              </a:solidFill>
              <a:latin typeface="Arial"/>
              <a:ea typeface="MS PGothic"/>
            </a:endParaRPr>
          </a:p>
          <a:p>
            <a:pPr>
              <a:spcBef>
                <a:spcPts val="444"/>
              </a:spcBef>
              <a:spcAft>
                <a:spcPts val="0"/>
              </a:spcAft>
            </a:pPr>
            <a:r>
              <a:rPr lang="en-US" b="1">
                <a:solidFill>
                  <a:srgbClr val="FF0000"/>
                </a:solidFill>
                <a:latin typeface="Arial"/>
                <a:ea typeface="MS PGothic"/>
              </a:rPr>
              <a:t>Loss</a:t>
            </a:r>
            <a:r>
              <a:rPr lang="en-US" b="1" baseline="0">
                <a:solidFill>
                  <a:srgbClr val="FF0000"/>
                </a:solidFill>
                <a:latin typeface="Arial"/>
                <a:ea typeface="MS PGothic"/>
              </a:rPr>
              <a:t> of control: </a:t>
            </a:r>
            <a:r>
              <a:rPr lang="en-US" baseline="0">
                <a:solidFill>
                  <a:srgbClr val="FF0000"/>
                </a:solidFill>
                <a:latin typeface="Arial"/>
                <a:ea typeface="MS PGothic"/>
              </a:rPr>
              <a:t>Once you post it, it can’t be taken back even if you regret it. You should think before you send anything, only post content you’d be proud to put your name against!</a:t>
            </a:r>
          </a:p>
          <a:p>
            <a:pPr>
              <a:spcBef>
                <a:spcPts val="444"/>
              </a:spcBef>
              <a:spcAft>
                <a:spcPts val="0"/>
              </a:spcAft>
            </a:pPr>
            <a:r>
              <a:rPr lang="en-US" b="1" baseline="0">
                <a:solidFill>
                  <a:srgbClr val="FF0000"/>
                </a:solidFill>
                <a:latin typeface="Arial"/>
                <a:ea typeface="MS PGothic"/>
              </a:rPr>
              <a:t>Viral: </a:t>
            </a:r>
            <a:r>
              <a:rPr lang="en-US" baseline="0">
                <a:solidFill>
                  <a:srgbClr val="FF0000"/>
                </a:solidFill>
                <a:latin typeface="Arial"/>
                <a:ea typeface="MS PGothic"/>
              </a:rPr>
              <a:t>a term used to describe something that spreads rapidly through the internet. </a:t>
            </a:r>
          </a:p>
          <a:p>
            <a:pPr>
              <a:spcBef>
                <a:spcPts val="444"/>
              </a:spcBef>
              <a:spcAft>
                <a:spcPts val="0"/>
              </a:spcAft>
            </a:pPr>
            <a:r>
              <a:rPr lang="en-US" b="1" baseline="0">
                <a:solidFill>
                  <a:srgbClr val="FF0000"/>
                </a:solidFill>
                <a:latin typeface="Arial"/>
                <a:ea typeface="MS PGothic"/>
              </a:rPr>
              <a:t>Trusting Peers: </a:t>
            </a:r>
            <a:r>
              <a:rPr lang="en-US" baseline="0">
                <a:solidFill>
                  <a:srgbClr val="FF0000"/>
                </a:solidFill>
                <a:latin typeface="Arial"/>
                <a:ea typeface="MS PGothic"/>
              </a:rPr>
              <a:t>Beware of peer pressure and following the crowd, don’t be pressured into oversharing just because there’s an expectation of trust. Take care of yourself first and follow your gut when it comes to sharing personal details and content. </a:t>
            </a:r>
          </a:p>
          <a:p>
            <a:pPr>
              <a:spcBef>
                <a:spcPts val="444"/>
              </a:spcBef>
              <a:spcAft>
                <a:spcPts val="0"/>
              </a:spcAft>
            </a:pPr>
            <a:r>
              <a:rPr lang="en-US" b="1" baseline="0">
                <a:solidFill>
                  <a:srgbClr val="FF0000"/>
                </a:solidFill>
                <a:latin typeface="Arial"/>
                <a:ea typeface="MS PGothic"/>
              </a:rPr>
              <a:t>Reproduction of images: </a:t>
            </a:r>
            <a:r>
              <a:rPr lang="en-US" baseline="0">
                <a:solidFill>
                  <a:srgbClr val="FF0000"/>
                </a:solidFill>
                <a:latin typeface="Arial"/>
                <a:ea typeface="MS PGothic"/>
              </a:rPr>
              <a:t>even if they’ve been deleted images and posts can still have bee downloaded and saved or have screenshot taken and can come back at a later date. </a:t>
            </a:r>
            <a:endParaRPr lang="en-US">
              <a:solidFill>
                <a:srgbClr val="FF0000"/>
              </a:solidFill>
              <a:latin typeface="Arial"/>
              <a:ea typeface="MS PGothic"/>
            </a:endParaRPr>
          </a:p>
        </p:txBody>
      </p:sp>
      <p:sp>
        <p:nvSpPr>
          <p:cNvPr id="4" name="Slide Number Placeholder 3"/>
          <p:cNvSpPr>
            <a:spLocks noGrp="1"/>
          </p:cNvSpPr>
          <p:nvPr>
            <p:ph type="sldNum" sz="quarter" idx="10"/>
          </p:nvPr>
        </p:nvSpPr>
        <p:spPr/>
        <p:txBody>
          <a:bodyPr/>
          <a:lstStyle/>
          <a:p>
            <a:pPr defTabSz="958523"/>
            <a:fld id="{979C8A94-F62E-4072-B85F-8EC1A23AAB45}" type="slidenum">
              <a:rPr lang="en-US">
                <a:latin typeface="Arial"/>
                <a:ea typeface="MS PGothic"/>
              </a:rPr>
              <a:pPr defTabSz="958523"/>
              <a:t>13</a:t>
            </a:fld>
            <a:endParaRPr lang="en-US">
              <a:latin typeface="Arial"/>
              <a:ea typeface="MS PGothic"/>
            </a:endParaRPr>
          </a:p>
        </p:txBody>
      </p:sp>
    </p:spTree>
    <p:extLst>
      <p:ext uri="{BB962C8B-B14F-4D97-AF65-F5344CB8AC3E}">
        <p14:creationId xmlns:p14="http://schemas.microsoft.com/office/powerpoint/2010/main" val="529045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http://www.huffingtonpost.com/stephen-mariani/four-types-of-facebook-friends_b_5505459.html?sf3493983=1</a:t>
            </a:r>
          </a:p>
          <a:p>
            <a:r>
              <a:rPr lang="en-US"/>
              <a:t>Talk to</a:t>
            </a:r>
            <a:r>
              <a:rPr lang="en-US" baseline="0"/>
              <a:t> young people about unsolicited friend requests. They should be suspicious of anyone they have not met in person. This ties into the topics of Impersonation and Anonymity.</a:t>
            </a:r>
          </a:p>
          <a:p>
            <a:r>
              <a:rPr lang="en-US" baseline="0"/>
              <a:t> </a:t>
            </a:r>
            <a:endParaRPr lang="en-IE"/>
          </a:p>
          <a:p>
            <a:r>
              <a:rPr lang="en-IE"/>
              <a:t>Introduce</a:t>
            </a:r>
            <a:r>
              <a:rPr lang="en-IE" baseline="0"/>
              <a:t> the idea of tiers of friendship. </a:t>
            </a:r>
          </a:p>
          <a:p>
            <a:endParaRPr lang="en-IE" baseline="0"/>
          </a:p>
          <a:p>
            <a:r>
              <a:rPr lang="en-IE" baseline="0"/>
              <a:t>How do we group these people when online?</a:t>
            </a:r>
          </a:p>
          <a:p>
            <a:endParaRPr lang="en-IE" baseline="0"/>
          </a:p>
          <a:p>
            <a:r>
              <a:rPr lang="en-IE" baseline="0"/>
              <a:t>What kind of information do we share with these people?</a:t>
            </a:r>
          </a:p>
          <a:p>
            <a:endParaRPr lang="en-IE" baseline="0"/>
          </a:p>
          <a:p>
            <a:pPr marL="171450" indent="-171450">
              <a:buFontTx/>
              <a:buChar char="-"/>
            </a:pPr>
            <a:r>
              <a:rPr lang="en-IE" baseline="0"/>
              <a:t>Siblings</a:t>
            </a:r>
          </a:p>
          <a:p>
            <a:pPr marL="171450" indent="-171450">
              <a:buFontTx/>
              <a:buChar char="-"/>
            </a:pPr>
            <a:r>
              <a:rPr lang="en-IE" baseline="0"/>
              <a:t>Best Friends</a:t>
            </a:r>
          </a:p>
          <a:p>
            <a:pPr marL="171450" indent="-171450">
              <a:buFontTx/>
              <a:buChar char="-"/>
            </a:pPr>
            <a:r>
              <a:rPr lang="en-IE" baseline="0"/>
              <a:t>Boyfriends/Girlfriends</a:t>
            </a:r>
          </a:p>
          <a:p>
            <a:pPr marL="171450" indent="-171450">
              <a:buFontTx/>
              <a:buChar char="-"/>
            </a:pPr>
            <a:r>
              <a:rPr lang="en-IE" baseline="0"/>
              <a:t>School Friends</a:t>
            </a:r>
          </a:p>
          <a:p>
            <a:pPr marL="171450" indent="-171450">
              <a:buFontTx/>
              <a:buChar char="-"/>
            </a:pPr>
            <a:r>
              <a:rPr lang="en-IE" baseline="0"/>
              <a:t>Friends of Friends</a:t>
            </a:r>
          </a:p>
          <a:p>
            <a:pPr marL="171450" indent="-171450">
              <a:buFontTx/>
              <a:buChar char="-"/>
            </a:pPr>
            <a:r>
              <a:rPr lang="en-IE" baseline="0"/>
              <a:t>Acquaintances</a:t>
            </a:r>
          </a:p>
          <a:p>
            <a:pPr marL="171450" indent="-171450">
              <a:buFontTx/>
              <a:buChar char="-"/>
            </a:pPr>
            <a:r>
              <a:rPr lang="en-IE" baseline="0"/>
              <a:t>Strangers</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14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6923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a:t>
            </a:r>
            <a:r>
              <a:rPr lang="en-US" baseline="0"/>
              <a:t> you’re not sure who is trying to connect with You online, don’t take the risk. Only connect with people You actually know.</a:t>
            </a:r>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15</a:t>
            </a:fld>
            <a:endParaRPr lang="en-US"/>
          </a:p>
        </p:txBody>
      </p:sp>
    </p:spTree>
    <p:extLst>
      <p:ext uri="{BB962C8B-B14F-4D97-AF65-F5344CB8AC3E}">
        <p14:creationId xmlns:p14="http://schemas.microsoft.com/office/powerpoint/2010/main" val="494159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http://www.huffingtonpost.com/stephen-mariani/four-types-of-facebook-friends_b_5505459.html?sf3493983=1</a:t>
            </a:r>
          </a:p>
          <a:p>
            <a:r>
              <a:rPr lang="en-US"/>
              <a:t>Talk to</a:t>
            </a:r>
            <a:r>
              <a:rPr lang="en-US" baseline="0"/>
              <a:t> young people about unsolicited friend requests. They should be suspicious of anyone they have not met in person. This ties into the topics of Impersonation and Anonymity.</a:t>
            </a:r>
          </a:p>
          <a:p>
            <a:r>
              <a:rPr lang="en-US" baseline="0"/>
              <a:t> </a:t>
            </a:r>
            <a:endParaRPr lang="en-IE"/>
          </a:p>
          <a:p>
            <a:r>
              <a:rPr lang="en-IE"/>
              <a:t>Introduce</a:t>
            </a:r>
            <a:r>
              <a:rPr lang="en-IE" baseline="0"/>
              <a:t> the idea of tiers of friendship. </a:t>
            </a:r>
          </a:p>
          <a:p>
            <a:endParaRPr lang="en-IE" baseline="0"/>
          </a:p>
          <a:p>
            <a:r>
              <a:rPr lang="en-IE" baseline="0"/>
              <a:t>How do we group these people when online?</a:t>
            </a:r>
          </a:p>
          <a:p>
            <a:endParaRPr lang="en-IE" baseline="0"/>
          </a:p>
          <a:p>
            <a:r>
              <a:rPr lang="en-IE" baseline="0"/>
              <a:t>What kind of information do we share with these people?</a:t>
            </a:r>
          </a:p>
          <a:p>
            <a:endParaRPr lang="en-IE" baseline="0"/>
          </a:p>
          <a:p>
            <a:pPr marL="171450" indent="-171450">
              <a:buFontTx/>
              <a:buChar char="-"/>
            </a:pPr>
            <a:r>
              <a:rPr lang="en-IE" baseline="0"/>
              <a:t>Siblings</a:t>
            </a:r>
          </a:p>
          <a:p>
            <a:pPr marL="171450" indent="-171450">
              <a:buFontTx/>
              <a:buChar char="-"/>
            </a:pPr>
            <a:r>
              <a:rPr lang="en-IE" baseline="0"/>
              <a:t>Best Friends</a:t>
            </a:r>
          </a:p>
          <a:p>
            <a:pPr marL="171450" indent="-171450">
              <a:buFontTx/>
              <a:buChar char="-"/>
            </a:pPr>
            <a:r>
              <a:rPr lang="en-IE" baseline="0"/>
              <a:t>Boyfriends/Girlfriends</a:t>
            </a:r>
          </a:p>
          <a:p>
            <a:pPr marL="171450" indent="-171450">
              <a:buFontTx/>
              <a:buChar char="-"/>
            </a:pPr>
            <a:r>
              <a:rPr lang="en-IE" baseline="0"/>
              <a:t>School Friends</a:t>
            </a:r>
          </a:p>
          <a:p>
            <a:pPr marL="171450" indent="-171450">
              <a:buFontTx/>
              <a:buChar char="-"/>
            </a:pPr>
            <a:r>
              <a:rPr lang="en-IE" baseline="0"/>
              <a:t>Friends of Friends</a:t>
            </a:r>
          </a:p>
          <a:p>
            <a:pPr marL="171450" indent="-171450">
              <a:buFontTx/>
              <a:buChar char="-"/>
            </a:pPr>
            <a:r>
              <a:rPr lang="en-IE" baseline="0"/>
              <a:t>Acquaintances</a:t>
            </a:r>
          </a:p>
          <a:p>
            <a:pPr marL="171450" indent="-171450">
              <a:buFontTx/>
              <a:buChar char="-"/>
            </a:pPr>
            <a:r>
              <a:rPr lang="en-IE" baseline="0"/>
              <a:t>Strangers</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16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09496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4316" y="4561546"/>
            <a:ext cx="6421514" cy="4319239"/>
          </a:xfrm>
        </p:spPr>
        <p:txBody>
          <a:bodyPr/>
          <a:lstStyle/>
          <a:p>
            <a:r>
              <a:rPr lang="en-US" i="1"/>
              <a:t>“I know that all of you have enough common sense to stay away from strangers in real life.  You need to be extra careful when you’re online because you can’t see who you’re talking to. </a:t>
            </a:r>
          </a:p>
          <a:p>
            <a:r>
              <a:rPr lang="en-US" i="0" baseline="0"/>
              <a:t>&lt;click&gt;</a:t>
            </a:r>
          </a:p>
          <a:p>
            <a:endParaRPr lang="en-US" i="1" baseline="0"/>
          </a:p>
          <a:p>
            <a:pPr defTabSz="957202">
              <a:defRPr/>
            </a:pPr>
            <a:r>
              <a:rPr lang="en-US" i="1"/>
              <a:t>-- Don’t chat online or exchange ANY</a:t>
            </a:r>
            <a:r>
              <a:rPr lang="en-US" i="1" baseline="0"/>
              <a:t> information </a:t>
            </a:r>
            <a:r>
              <a:rPr lang="en-US" i="1"/>
              <a:t>with strangers (</a:t>
            </a:r>
            <a:r>
              <a:rPr lang="en-US" i="1" baseline="0"/>
              <a:t>not even your e-mail address) </a:t>
            </a:r>
          </a:p>
          <a:p>
            <a:pPr defTabSz="957202">
              <a:defRPr/>
            </a:pPr>
            <a:r>
              <a:rPr lang="en-US" i="0"/>
              <a:t>&lt;click to next&gt;</a:t>
            </a:r>
          </a:p>
          <a:p>
            <a:pPr defTabSz="957202">
              <a:defRPr/>
            </a:pPr>
            <a:endParaRPr lang="en-US" i="1"/>
          </a:p>
          <a:p>
            <a:pPr defTabSz="957202">
              <a:defRPr/>
            </a:pPr>
            <a:r>
              <a:rPr lang="en-US" i="1"/>
              <a:t>-- Don’t accept online “friends” that you don’t know and trust in real life </a:t>
            </a:r>
          </a:p>
          <a:p>
            <a:pPr defTabSz="957202">
              <a:defRPr/>
            </a:pPr>
            <a:r>
              <a:rPr lang="en-US" i="0"/>
              <a:t>&lt;click to next&gt;</a:t>
            </a:r>
          </a:p>
          <a:p>
            <a:endParaRPr lang="en-US" i="1"/>
          </a:p>
          <a:p>
            <a:pPr defTabSz="957202">
              <a:defRPr/>
            </a:pPr>
            <a:r>
              <a:rPr lang="en-US" i="1"/>
              <a:t>-- Don’t post personal information online </a:t>
            </a:r>
            <a:r>
              <a:rPr lang="en-US" i="1" baseline="0"/>
              <a:t> (like </a:t>
            </a:r>
            <a:r>
              <a:rPr lang="en-US" i="1"/>
              <a:t>where you go to school, where and when you play afterschool sports, other activities, etc.)  </a:t>
            </a:r>
          </a:p>
          <a:p>
            <a:pPr defTabSz="957202">
              <a:defRPr/>
            </a:pPr>
            <a:r>
              <a:rPr lang="en-US" i="0"/>
              <a:t>&lt;click to next&gt;</a:t>
            </a:r>
          </a:p>
          <a:p>
            <a:endParaRPr lang="en-US" i="1"/>
          </a:p>
          <a:p>
            <a:pPr defTabSz="957202">
              <a:defRPr/>
            </a:pPr>
            <a:r>
              <a:rPr lang="en-US" i="1"/>
              <a:t>-- Don’t leave your mobile devices where others can access them  </a:t>
            </a:r>
          </a:p>
          <a:p>
            <a:pPr defTabSz="957202">
              <a:defRPr/>
            </a:pPr>
            <a:r>
              <a:rPr lang="en-US" i="0"/>
              <a:t>&lt;click to next&gt;</a:t>
            </a:r>
          </a:p>
          <a:p>
            <a:pPr defTabSz="957202">
              <a:defRPr/>
            </a:pPr>
            <a:endParaRPr lang="en-US" i="1"/>
          </a:p>
          <a:p>
            <a:pPr defTabSz="957202">
              <a:defRPr/>
            </a:pPr>
            <a:r>
              <a:rPr lang="en-US" i="1"/>
              <a:t>-- Don’t  share passwords with ANYONE (games, email accounts, logins) </a:t>
            </a:r>
          </a:p>
          <a:p>
            <a:pPr defTabSz="957202">
              <a:defRPr/>
            </a:pPr>
            <a:r>
              <a:rPr lang="en-US" i="0"/>
              <a:t>&lt;click to next&gt;</a:t>
            </a:r>
          </a:p>
          <a:p>
            <a:pPr defTabSz="957202">
              <a:defRPr/>
            </a:pPr>
            <a:endParaRPr lang="en-US" i="1"/>
          </a:p>
          <a:p>
            <a:pPr defTabSz="957202">
              <a:defRPr/>
            </a:pPr>
            <a:r>
              <a:rPr lang="en-US" i="1"/>
              <a:t>-- Don’t meet with someone you met online.”</a:t>
            </a:r>
          </a:p>
          <a:p>
            <a:pPr defTabSz="957202">
              <a:defRPr/>
            </a:pPr>
            <a:endParaRPr lang="en-US" i="1"/>
          </a:p>
          <a:p>
            <a:pPr defTabSz="957202">
              <a:defRPr/>
            </a:pPr>
            <a:endParaRPr lang="en-US"/>
          </a:p>
          <a:p>
            <a:endParaRPr lang="en-US"/>
          </a:p>
        </p:txBody>
      </p:sp>
      <p:sp>
        <p:nvSpPr>
          <p:cNvPr id="4" name="Slide Number Placeholder 3"/>
          <p:cNvSpPr>
            <a:spLocks noGrp="1"/>
          </p:cNvSpPr>
          <p:nvPr>
            <p:ph type="sldNum" sz="quarter" idx="10"/>
          </p:nvPr>
        </p:nvSpPr>
        <p:spPr/>
        <p:txBody>
          <a:bodyPr/>
          <a:lstStyle/>
          <a:p>
            <a:fld id="{979C8A94-F62E-4072-B85F-8EC1A23AAB45}" type="slidenum">
              <a:rPr lang="en-US" smtClean="0"/>
              <a:pPr/>
              <a:t>17</a:t>
            </a:fld>
            <a:endParaRPr lang="en-US"/>
          </a:p>
        </p:txBody>
      </p:sp>
    </p:spTree>
    <p:extLst>
      <p:ext uri="{BB962C8B-B14F-4D97-AF65-F5344CB8AC3E}">
        <p14:creationId xmlns:p14="http://schemas.microsoft.com/office/powerpoint/2010/main" val="1311405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2085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2" rtl="0" eaLnBrk="1" fontAlgn="auto" latinLnBrk="0" hangingPunct="1">
              <a:lnSpc>
                <a:spcPct val="100000"/>
              </a:lnSpc>
              <a:spcBef>
                <a:spcPts val="0"/>
              </a:spcBef>
              <a:spcAft>
                <a:spcPts val="0"/>
              </a:spcAft>
              <a:buClrTx/>
              <a:buSzTx/>
              <a:buFontTx/>
              <a:buNone/>
              <a:tabLst/>
              <a:defRPr/>
            </a:pPr>
            <a:r>
              <a:rPr lang="en-IE" sz="900"/>
              <a:t>Following you home from school: A critical review and synthesis of research on cyberbullying victimization R. S. Tokunaga 2011</a:t>
            </a:r>
          </a:p>
          <a:p>
            <a:endParaRPr lang="en-US"/>
          </a:p>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19</a:t>
            </a:fld>
            <a:endParaRPr lang="en-US"/>
          </a:p>
        </p:txBody>
      </p:sp>
    </p:spTree>
    <p:extLst>
      <p:ext uri="{BB962C8B-B14F-4D97-AF65-F5344CB8AC3E}">
        <p14:creationId xmlns:p14="http://schemas.microsoft.com/office/powerpoint/2010/main" val="127131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 know that most, or all, of you have been on ‘the Internet,’ but can anyone tell me what it actually is? “ </a:t>
            </a:r>
            <a:r>
              <a:rPr lang="en-US" i="0"/>
              <a:t>[Call on students.]</a:t>
            </a:r>
          </a:p>
          <a:p>
            <a:endParaRPr lang="en-US" i="1"/>
          </a:p>
          <a:p>
            <a:r>
              <a:rPr lang="en-US" i="0"/>
              <a:t>&lt;Click&gt;</a:t>
            </a:r>
          </a:p>
          <a:p>
            <a:endParaRPr lang="en-US" i="1"/>
          </a:p>
          <a:p>
            <a:r>
              <a:rPr lang="en-US" i="1"/>
              <a:t>“The Internet connects BILLIONS of computers all over the world. Each computer has its own address, just like your house has an address.  IN REAL LIFE, every</a:t>
            </a:r>
            <a:r>
              <a:rPr lang="en-US" i="1" baseline="0"/>
              <a:t> </a:t>
            </a:r>
            <a:r>
              <a:rPr lang="en-US" i="1" u="none"/>
              <a:t>house and business also has a door.</a:t>
            </a:r>
            <a:r>
              <a:rPr lang="en-US" i="1"/>
              <a:t>  Some doors are safe to enter and others aren’t, right? (like a stranger’s door). If your computer is connected to the Internet, you can visit computers all over</a:t>
            </a:r>
            <a:r>
              <a:rPr lang="en-US" i="1" baseline="0"/>
              <a:t> the world—which</a:t>
            </a:r>
            <a:r>
              <a:rPr lang="en-US" i="1"/>
              <a:t> can be AMAZING, as long as you’re taking the right steps to keep yourself safe</a:t>
            </a:r>
            <a:r>
              <a:rPr lang="en-US" i="1" baseline="0"/>
              <a:t>.”</a:t>
            </a:r>
            <a:endParaRPr lang="en-US" i="1"/>
          </a:p>
          <a:p>
            <a:endParaRPr lang="en-US">
              <a:solidFill>
                <a:srgbClr val="C00000"/>
              </a:solidFill>
            </a:endParaRPr>
          </a:p>
          <a:p>
            <a:r>
              <a:rPr lang="en-US"/>
              <a:t>Useful</a:t>
            </a:r>
            <a:r>
              <a:rPr lang="en-US" baseline="0"/>
              <a:t> anecdote;</a:t>
            </a:r>
            <a:endParaRPr lang="en-US"/>
          </a:p>
          <a:p>
            <a:pPr marL="171450" indent="-171450">
              <a:buFont typeface="Wingdings"/>
              <a:buChar char="à"/>
            </a:pPr>
            <a:r>
              <a:rPr lang="en-US">
                <a:solidFill>
                  <a:srgbClr val="D31145"/>
                </a:solidFill>
              </a:rPr>
              <a:t>Link</a:t>
            </a:r>
            <a:r>
              <a:rPr lang="en-US" baseline="0">
                <a:solidFill>
                  <a:srgbClr val="D31145"/>
                </a:solidFill>
              </a:rPr>
              <a:t> idea of the internet to visiting other houses. i.e. Your computer is your house. The roads are the network. You wouldn’t leave your house, travel down the roads then go into a persons’ house that you don’t know. You wouldn’t know if the person who owned the house was nice or horrible, you might see content and images that aren’t suitable for your age and worry you.   The same applies on the internet, with new websites being ‘other peoples’ houses. You shouldn’t ‘walk down the street’, in the form of wires, to other peoples websites (houses). You may come across not very nice people and content that you should not see. </a:t>
            </a:r>
          </a:p>
          <a:p>
            <a:pPr marL="171450" indent="-171450">
              <a:buFont typeface="Wingdings"/>
              <a:buChar char="à"/>
            </a:pPr>
            <a:endParaRPr lang="en-US" baseline="0">
              <a:solidFill>
                <a:srgbClr val="D31145"/>
              </a:solidFill>
            </a:endParaRPr>
          </a:p>
          <a:p>
            <a:pPr marL="171450" indent="-171450">
              <a:buFont typeface="Wingdings"/>
              <a:buChar char="à"/>
            </a:pPr>
            <a:r>
              <a:rPr lang="en-US" baseline="0">
                <a:solidFill>
                  <a:srgbClr val="D31145"/>
                </a:solidFill>
              </a:rPr>
              <a:t>Pose question:  Who here has been to a family-friends house? How do you know the house is safe if you have never been there before? (looking for the answer of … my parents say it’s safe). This applies to the internet as well. When you want to go to a new website, get your parent/guardian to have a look at the website first to check that it is suitable before you ‘go in’.</a:t>
            </a:r>
            <a:endParaRPr lang="en-US">
              <a:solidFill>
                <a:srgbClr val="D31145"/>
              </a:solidFill>
            </a:endParaRPr>
          </a:p>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C8A94-F62E-4072-B85F-8EC1A23AAB4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4262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a:t>
            </a:r>
            <a:r>
              <a:rPr lang="en-US" baseline="0"/>
              <a:t> </a:t>
            </a:r>
            <a:r>
              <a:rPr lang="en-US"/>
              <a:t>receive a mean or inappropriate text, post, email, or photo (whether you’re the target or not), </a:t>
            </a:r>
            <a:r>
              <a:rPr lang="en-US" u="sng"/>
              <a:t>you should:</a:t>
            </a:r>
            <a:endParaRPr lang="en-US"/>
          </a:p>
          <a:p>
            <a:endParaRPr lang="en-US"/>
          </a:p>
          <a:p>
            <a:r>
              <a:rPr lang="en-US"/>
              <a:t>&lt;click&gt;</a:t>
            </a:r>
          </a:p>
          <a:p>
            <a:endParaRPr lang="en-US"/>
          </a:p>
          <a:p>
            <a:r>
              <a:rPr lang="en-US" b="1"/>
              <a:t>STOP </a:t>
            </a:r>
            <a:r>
              <a:rPr lang="en-US"/>
              <a:t>correspondence with the bully, and DON’T forward it to your friends.  </a:t>
            </a:r>
          </a:p>
          <a:p>
            <a:endParaRPr lang="en-US"/>
          </a:p>
          <a:p>
            <a:r>
              <a:rPr lang="en-US" i="1"/>
              <a:t>&lt;click&gt;</a:t>
            </a:r>
          </a:p>
          <a:p>
            <a:endParaRPr lang="en-US" i="1"/>
          </a:p>
          <a:p>
            <a:r>
              <a:rPr lang="en-US" b="1"/>
              <a:t>BLOCK</a:t>
            </a:r>
            <a:r>
              <a:rPr lang="en-US" baseline="0"/>
              <a:t> that person from sending you any more emails, messages, texts, wall posts, etc. and </a:t>
            </a:r>
          </a:p>
          <a:p>
            <a:endParaRPr lang="en-US" baseline="0"/>
          </a:p>
          <a:p>
            <a:r>
              <a:rPr lang="en-US" i="1"/>
              <a:t>&lt;click&gt;</a:t>
            </a:r>
          </a:p>
          <a:p>
            <a:endParaRPr lang="en-US" i="1" baseline="0"/>
          </a:p>
          <a:p>
            <a:r>
              <a:rPr lang="en-US" b="1" baseline="0"/>
              <a:t>TELL</a:t>
            </a:r>
            <a:r>
              <a:rPr lang="en-US" baseline="0"/>
              <a:t> </a:t>
            </a:r>
            <a:r>
              <a:rPr lang="en-US"/>
              <a:t> a</a:t>
            </a:r>
            <a:r>
              <a:rPr lang="en-US" baseline="0"/>
              <a:t> </a:t>
            </a:r>
            <a:r>
              <a:rPr lang="en-US"/>
              <a:t>parent, teacher, or other trusted adult.” </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20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7389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walking down the street and you come to an intersection, what do you do?  You stop of course.  It was drilled into us when we were young, and now we just automatically know to stop, look and listen BEFORE walking across the street.” </a:t>
            </a:r>
            <a:endParaRPr lang="en-US" i="1"/>
          </a:p>
          <a:p>
            <a:endParaRPr lang="en-US" i="1"/>
          </a:p>
          <a:p>
            <a:r>
              <a:rPr lang="en-US"/>
              <a:t>“The same rule applies when you’re going on the internet—you need to </a:t>
            </a:r>
          </a:p>
          <a:p>
            <a:r>
              <a:rPr lang="en-US"/>
              <a:t>STOP    </a:t>
            </a:r>
          </a:p>
          <a:p>
            <a:r>
              <a:rPr lang="en-US" i="1"/>
              <a:t>&lt;click once&gt;  </a:t>
            </a:r>
          </a:p>
          <a:p>
            <a:r>
              <a:rPr lang="en-US"/>
              <a:t>And THINK</a:t>
            </a:r>
          </a:p>
          <a:p>
            <a:r>
              <a:rPr lang="en-US" i="1"/>
              <a:t>&lt;click once&gt;</a:t>
            </a:r>
          </a:p>
          <a:p>
            <a:r>
              <a:rPr lang="en-US" i="1"/>
              <a:t> </a:t>
            </a:r>
            <a:r>
              <a:rPr lang="en-US"/>
              <a:t>before you CONNECT.”</a:t>
            </a:r>
          </a:p>
          <a:p>
            <a:endParaRPr lang="en-US" i="1"/>
          </a:p>
          <a:p>
            <a:r>
              <a:rPr lang="en-US" i="1"/>
              <a:t>This is the main motto of the presentation</a:t>
            </a:r>
            <a:r>
              <a:rPr lang="en-US" i="1" baseline="0"/>
              <a:t> and is repeated again at the end. </a:t>
            </a:r>
            <a:endParaRPr lang="en-US" i="1"/>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21</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211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0040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walking down the street and you come to an intersection, what do you do?  You stop of course.  It was drilled into us when we were young, and now we just automatically know to stop, look and listen BEFORE walking across the street.” </a:t>
            </a:r>
            <a:endParaRPr lang="en-US" i="1"/>
          </a:p>
          <a:p>
            <a:endParaRPr lang="en-US" i="1"/>
          </a:p>
          <a:p>
            <a:r>
              <a:rPr lang="en-US"/>
              <a:t>“The same rule applies when you’re going on the internet—you need to </a:t>
            </a:r>
          </a:p>
          <a:p>
            <a:r>
              <a:rPr lang="en-US"/>
              <a:t>STOP    </a:t>
            </a:r>
          </a:p>
          <a:p>
            <a:r>
              <a:rPr lang="en-US" i="1"/>
              <a:t>&lt;click once&gt;  </a:t>
            </a:r>
          </a:p>
          <a:p>
            <a:r>
              <a:rPr lang="en-US"/>
              <a:t>And THINK</a:t>
            </a:r>
          </a:p>
          <a:p>
            <a:r>
              <a:rPr lang="en-US" i="1"/>
              <a:t>&lt;click once&gt;</a:t>
            </a:r>
          </a:p>
          <a:p>
            <a:r>
              <a:rPr lang="en-US" i="1"/>
              <a:t> </a:t>
            </a:r>
            <a:r>
              <a:rPr lang="en-US"/>
              <a:t>before you CONNECT.”</a:t>
            </a:r>
          </a:p>
          <a:p>
            <a:endParaRPr lang="en-US" i="1"/>
          </a:p>
          <a:p>
            <a:r>
              <a:rPr lang="en-US" i="1"/>
              <a:t>This is the main motto of the presentation</a:t>
            </a:r>
            <a:r>
              <a:rPr lang="en-US" i="1" baseline="0"/>
              <a:t> and is repeated again at the end. </a:t>
            </a:r>
            <a:endParaRPr lang="en-US" i="1"/>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952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CLICK for animation*</a:t>
            </a:r>
          </a:p>
          <a:p>
            <a:endParaRPr lang="en-US" sz="1200" b="1"/>
          </a:p>
          <a:p>
            <a:r>
              <a:rPr lang="en-US"/>
              <a:t>“These days there are many ways for us to connect to the Internet. What kinds of activities do you do online and what types of devices do you use?”</a:t>
            </a:r>
            <a:endParaRPr lang="en-US" sz="1200"/>
          </a:p>
          <a:p>
            <a:endParaRPr lang="en-US" i="1"/>
          </a:p>
          <a:p>
            <a:r>
              <a:rPr lang="en-US" i="1"/>
              <a:t>[Take responses.]</a:t>
            </a:r>
            <a:endParaRPr lang="en-US" sz="1200"/>
          </a:p>
          <a:p>
            <a:r>
              <a:rPr lang="en-US" i="1"/>
              <a:t>Discussion points for this slide include; </a:t>
            </a:r>
            <a:endParaRPr lang="en-US" sz="1200"/>
          </a:p>
          <a:p>
            <a:pPr marL="171450" lvl="0" indent="-171450">
              <a:buFont typeface="Arial" panose="020B0604020202020204" pitchFamily="34" charset="0"/>
              <a:buChar char="•"/>
            </a:pPr>
            <a:r>
              <a:rPr lang="en-US" i="1"/>
              <a:t>Awareness that devices are internet enabled. It’s not only laptops and PCs that can access the internet. </a:t>
            </a:r>
            <a:endParaRPr lang="en-US" sz="1200"/>
          </a:p>
          <a:p>
            <a:pPr marL="171450" lvl="0" indent="-171450">
              <a:buFont typeface="Arial" panose="020B0604020202020204" pitchFamily="34" charset="0"/>
              <a:buChar char="•"/>
            </a:pPr>
            <a:r>
              <a:rPr lang="en-US" i="1"/>
              <a:t>All gaming consoles typically feature some internet connectivity, either through Wi-Fi or increasingly commonly through a data driven device which has mobile connectivity like a phone. Some examples of this include,</a:t>
            </a:r>
            <a:endParaRPr lang="en-US" sz="1200"/>
          </a:p>
          <a:p>
            <a:pPr marL="514350" lvl="1" indent="-171450">
              <a:buFont typeface="Arial" panose="020B0604020202020204" pitchFamily="34" charset="0"/>
              <a:buChar char="•"/>
            </a:pPr>
            <a:r>
              <a:rPr lang="en-US" i="1"/>
              <a:t>Amazons Kindle: this device is always connected to the internet</a:t>
            </a:r>
            <a:r>
              <a:rPr lang="en-US" i="1" strike="sngStrike"/>
              <a:t>, </a:t>
            </a:r>
          </a:p>
          <a:p>
            <a:pPr marL="171450" lvl="0" indent="-171450">
              <a:buFont typeface="Arial" panose="020B0604020202020204" pitchFamily="34" charset="0"/>
              <a:buChar char="•"/>
            </a:pPr>
            <a:r>
              <a:rPr lang="en-US" i="1"/>
              <a:t>Another common problem is the internet enablement of children's devices like Nintendo handheld consoles. </a:t>
            </a:r>
            <a:endParaRPr lang="en-US" sz="1200"/>
          </a:p>
          <a:p>
            <a:pPr marL="514350" lvl="1" indent="-171450">
              <a:buFont typeface="Arial" panose="020B0604020202020204" pitchFamily="34" charset="0"/>
              <a:buChar char="•"/>
            </a:pPr>
            <a:r>
              <a:rPr lang="en-US" i="1"/>
              <a:t>Certain versions of the consoles features a </a:t>
            </a:r>
            <a:r>
              <a:rPr lang="en-US" i="1" err="1"/>
              <a:t>SwapNote</a:t>
            </a:r>
            <a:r>
              <a:rPr lang="en-US" i="1"/>
              <a:t> or </a:t>
            </a:r>
            <a:r>
              <a:rPr lang="en-US" i="1" err="1"/>
              <a:t>StreetPass</a:t>
            </a:r>
            <a:r>
              <a:rPr lang="en-US" i="1"/>
              <a:t> feature where a handheld device is in range of another active Nintendo device, they exchange information in a salutation that can contain location, images and inappropriate messages. </a:t>
            </a:r>
            <a:endParaRPr lang="en-US" sz="1200"/>
          </a:p>
          <a:p>
            <a:r>
              <a:rPr lang="en-US"/>
              <a:t> </a:t>
            </a:r>
          </a:p>
          <a:p>
            <a:pPr lvl="0"/>
            <a:r>
              <a:rPr lang="en-US" b="1" i="1"/>
              <a:t>The conclusion here is to discuss with young people what devices they have and ask how are they securing them</a:t>
            </a:r>
            <a:r>
              <a:rPr lang="en-US" i="1"/>
              <a:t>. </a:t>
            </a:r>
            <a:endParaRPr lang="en-US" sz="1200"/>
          </a:p>
          <a:p>
            <a:pPr marL="171450" lvl="0" indent="-171450">
              <a:buFont typeface="Arial" panose="020B0604020202020204" pitchFamily="34" charset="0"/>
              <a:buChar char="•"/>
            </a:pPr>
            <a:r>
              <a:rPr lang="en-US" i="1"/>
              <a:t>Do they know if those devices are internet enabled?</a:t>
            </a:r>
            <a:endParaRPr lang="en-US" sz="1200"/>
          </a:p>
          <a:p>
            <a:pPr marL="171450" lvl="0" indent="-171450">
              <a:buFont typeface="Arial" panose="020B0604020202020204" pitchFamily="34" charset="0"/>
              <a:buChar char="•"/>
            </a:pPr>
            <a:r>
              <a:rPr lang="en-US" i="1"/>
              <a:t>Are they aware of what kind of information they’re sharing? </a:t>
            </a:r>
            <a:endParaRPr lang="en-US" sz="1200"/>
          </a:p>
          <a:p>
            <a:pPr marL="171450" lvl="0" indent="-171450">
              <a:buFont typeface="Arial" panose="020B0604020202020204" pitchFamily="34" charset="0"/>
              <a:buChar char="•"/>
            </a:pPr>
            <a:r>
              <a:rPr lang="en-US" i="1"/>
              <a:t>Can people find the device if it’s active, i.e. does it have a feature like Nintendo’s </a:t>
            </a:r>
            <a:r>
              <a:rPr lang="en-US" i="1" err="1"/>
              <a:t>StreetPass</a:t>
            </a:r>
            <a:r>
              <a:rPr lang="en-US" i="1"/>
              <a:t> that is actively searching for connections with other devices?</a:t>
            </a:r>
            <a:endParaRPr lang="en-US" sz="1200"/>
          </a:p>
          <a:p>
            <a:pPr marL="171450" lvl="0" indent="-171450">
              <a:buFont typeface="Arial" panose="020B0604020202020204" pitchFamily="34" charset="0"/>
              <a:buChar char="•"/>
            </a:pPr>
            <a:r>
              <a:rPr lang="en-US" i="1"/>
              <a:t>The outcome being that hopefully some of the young people have thought about some devices they have, they may not have realized it was internet enabled and need to secure it to avoid oversharing of personal information. </a:t>
            </a:r>
            <a:endParaRPr lang="en-US" sz="1200"/>
          </a:p>
          <a:p>
            <a:pPr lvl="0"/>
            <a:r>
              <a:rPr lang="en-US" i="1"/>
              <a:t>Some commonplace devices include; </a:t>
            </a:r>
            <a:endParaRPr lang="en-US" sz="1200"/>
          </a:p>
          <a:p>
            <a:pPr marL="571500" lvl="1" indent="-228600">
              <a:buFont typeface="Wingdings" panose="05000000000000000000" pitchFamily="2" charset="2"/>
              <a:buChar char="Ø"/>
            </a:pPr>
            <a:r>
              <a:rPr lang="en-US" i="1"/>
              <a:t>XBOX ONE/XBOX360</a:t>
            </a:r>
            <a:endParaRPr lang="en-US" sz="1200"/>
          </a:p>
          <a:p>
            <a:pPr marL="571500" lvl="1" indent="-228600">
              <a:buFont typeface="Wingdings" panose="05000000000000000000" pitchFamily="2" charset="2"/>
              <a:buChar char="Ø"/>
            </a:pPr>
            <a:r>
              <a:rPr lang="en-US" i="1" err="1"/>
              <a:t>Playstation</a:t>
            </a:r>
            <a:endParaRPr lang="en-US" sz="1200"/>
          </a:p>
          <a:p>
            <a:pPr marL="571500" lvl="1" indent="-228600">
              <a:buFont typeface="Wingdings" panose="05000000000000000000" pitchFamily="2" charset="2"/>
              <a:buChar char="Ø"/>
            </a:pPr>
            <a:r>
              <a:rPr lang="en-US" i="1"/>
              <a:t>Any Nintendo Console such as Wii/</a:t>
            </a:r>
            <a:r>
              <a:rPr lang="en-US" i="1" err="1"/>
              <a:t>WiiU</a:t>
            </a:r>
            <a:r>
              <a:rPr lang="en-US" i="1"/>
              <a:t>/2DS/3DS</a:t>
            </a:r>
            <a:endParaRPr lang="en-US" sz="1200"/>
          </a:p>
          <a:p>
            <a:pPr marL="571500" lvl="1" indent="-228600">
              <a:buFont typeface="Wingdings" panose="05000000000000000000" pitchFamily="2" charset="2"/>
              <a:buChar char="Ø"/>
            </a:pPr>
            <a:r>
              <a:rPr lang="en-US" i="1"/>
              <a:t>All Smart Phones</a:t>
            </a:r>
            <a:endParaRPr lang="en-US" sz="1200"/>
          </a:p>
          <a:p>
            <a:pPr marL="571500" lvl="1" indent="-228600">
              <a:buFont typeface="Wingdings" panose="05000000000000000000" pitchFamily="2" charset="2"/>
              <a:buChar char="Ø"/>
            </a:pPr>
            <a:r>
              <a:rPr lang="en-US" i="1"/>
              <a:t>Laptops and PCs</a:t>
            </a:r>
            <a:endParaRPr lang="en-US" sz="1200"/>
          </a:p>
          <a:p>
            <a:pPr marL="571500" lvl="1" indent="-228600">
              <a:buFont typeface="Wingdings" panose="05000000000000000000" pitchFamily="2" charset="2"/>
              <a:buChar char="Ø"/>
            </a:pPr>
            <a:r>
              <a:rPr lang="en-US" i="1"/>
              <a:t>Tablets (iPads etc.)</a:t>
            </a:r>
            <a:endParaRPr lang="en-US" sz="1200"/>
          </a:p>
          <a:p>
            <a:r>
              <a:rPr lang="en-US"/>
              <a:t> </a:t>
            </a:r>
            <a:endParaRPr lang="en-US" sz="1200"/>
          </a:p>
          <a:p>
            <a:pPr lvl="0"/>
            <a:r>
              <a:rPr lang="en-US" i="1"/>
              <a:t>If in doubt about the relevancy of the list, it’s good practice to ask the crowd of young people what the latest device in terms of technology is. Oftentimes they will be well abreast of the latest and greatest.</a:t>
            </a:r>
            <a:endParaRPr lang="en-US" sz="1200"/>
          </a:p>
          <a:p>
            <a:pPr lvl="0"/>
            <a:r>
              <a:rPr lang="en-US" i="1"/>
              <a:t>As a follow-up exercise some young people might like to explore the safety measures of their device and bring it in to demo to the group and show how they can protect themselves by using the privacy features to secure the device. </a:t>
            </a:r>
            <a:endParaRPr lang="en-US" sz="1200"/>
          </a:p>
          <a:p>
            <a:pPr marL="171450" indent="-171450">
              <a:buFontTx/>
              <a:buChar char="-"/>
            </a:pPr>
            <a:endParaRPr lang="en-US" i="1" baseline="0"/>
          </a:p>
          <a:p>
            <a:endParaRPr lang="en-US" i="1" baseline="0"/>
          </a:p>
          <a:p>
            <a:endParaRPr lang="en-US" i="1" baseline="0"/>
          </a:p>
          <a:p>
            <a:endParaRPr lang="en-US" i="1"/>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4</a:t>
            </a:fld>
            <a:endParaRPr lang="en-US"/>
          </a:p>
        </p:txBody>
      </p:sp>
    </p:spTree>
    <p:extLst>
      <p:ext uri="{BB962C8B-B14F-4D97-AF65-F5344CB8AC3E}">
        <p14:creationId xmlns:p14="http://schemas.microsoft.com/office/powerpoint/2010/main" val="30025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a:t>
            </a:r>
            <a:r>
              <a:rPr lang="en-US"/>
              <a:t>Who is responsible for what happens as a result of the time you spend online? </a:t>
            </a:r>
          </a:p>
          <a:p>
            <a:endParaRPr lang="en-US"/>
          </a:p>
          <a:p>
            <a:r>
              <a:rPr lang="en-US"/>
              <a:t>“It’s important to remember that, no matter what you do on the Internet, whether it’s educational or just messing around having fun, there are risks.   So who has the ultimate responsibility for the safety and security of you, your stuff and the people you interact with online?  It is, of course, you.</a:t>
            </a:r>
          </a:p>
          <a:p>
            <a:endParaRPr lang="en-US"/>
          </a:p>
          <a:p>
            <a:r>
              <a:rPr lang="en-US"/>
              <a:t>“In order to safely connect to the outside world you need to know the rules and follow them, otherwise you could be putting your computer, as well as yourself and your family, at risk.” </a:t>
            </a:r>
          </a:p>
          <a:p>
            <a:r>
              <a:rPr lang="en-US"/>
              <a:t>“In the rest of this presentation, we will be discussing ways you can keep your stuff safe and yourself safe, as well as looking at how your online behavior not only impacts the well-being of others, but can have a serious long-term impact on your reputation.</a:t>
            </a:r>
          </a:p>
          <a:p>
            <a:endParaRPr lang="en-US" i="1"/>
          </a:p>
          <a:p>
            <a:r>
              <a:rPr lang="en-US" i="1"/>
              <a:t> </a:t>
            </a:r>
            <a:r>
              <a:rPr lang="en-US"/>
              <a:t>“In the end, it’s all about being a responsible cyber citizen.”</a:t>
            </a:r>
          </a:p>
          <a:p>
            <a:endParaRPr lang="en-US"/>
          </a:p>
          <a:p>
            <a:r>
              <a:rPr lang="en-US"/>
              <a:t>Trainers Notes: </a:t>
            </a:r>
          </a:p>
          <a:p>
            <a:endParaRPr lang="en-US"/>
          </a:p>
          <a:p>
            <a:r>
              <a:rPr lang="en-US"/>
              <a:t>Start off by discussing the real life meanings</a:t>
            </a:r>
            <a:r>
              <a:rPr lang="en-US" baseline="0"/>
              <a:t> of Security, Safety and Ethics. Explore the definitions of these words, especially Ethics. A lot of young people will have a vague approximation of what ethics means.</a:t>
            </a:r>
          </a:p>
          <a:p>
            <a:endParaRPr lang="en-US" baseline="0"/>
          </a:p>
          <a:p>
            <a:pPr lvl="0"/>
            <a:r>
              <a:rPr lang="en-US" b="1"/>
              <a:t>What does Ethics mean to you?</a:t>
            </a:r>
            <a:endParaRPr lang="en-US" sz="1200" b="1"/>
          </a:p>
          <a:p>
            <a:pPr lvl="1"/>
            <a:r>
              <a:rPr lang="en-US" b="1"/>
              <a:t>DEFINITIION:CODE OF CONDUCT</a:t>
            </a:r>
            <a:endParaRPr lang="en-US" sz="1200" b="1"/>
          </a:p>
          <a:p>
            <a:pPr lvl="1"/>
            <a:r>
              <a:rPr lang="en-US" b="1"/>
              <a:t>EQUATE THAT TO YOUR CODE OF CONDUCT IN SCHOOL, HOW YOU WOULD ACT, GIVE EXAMPLES</a:t>
            </a:r>
            <a:endParaRPr lang="en-US" sz="1200" b="1"/>
          </a:p>
          <a:p>
            <a:endParaRPr lang="en-US" baseline="0"/>
          </a:p>
          <a:p>
            <a:r>
              <a:rPr lang="en-US" baseline="0"/>
              <a:t>I avoid correlating Ethics with consequences on this slide. Often young people will have encountered ethics in the context of “breaching” a code of ethics or behaving unethically and having punishment ensue. I try to explore the positive aspects of ethics, having self respect, maintain a positive personal reputation, being proud of yourself. Fostering some self appreciate and pride is a much more engaging angle than exploring one of negative consequences. </a:t>
            </a:r>
          </a:p>
          <a:p>
            <a:endParaRPr lang="en-US" baseline="0"/>
          </a:p>
          <a:p>
            <a:r>
              <a:rPr lang="en-US" baseline="0"/>
              <a:t>Once the discussion on the real world scenarios is over, introduce the “Cyber” element. Anything Cyber relates to the internet and technology generally, some light reading on that below;</a:t>
            </a:r>
          </a:p>
          <a:p>
            <a:endParaRPr lang="en-US" baseline="0"/>
          </a:p>
          <a:p>
            <a:r>
              <a:rPr lang="en-US" baseline="0"/>
              <a:t>The idea here is that their knowledge of real world skills young people have when it comes to safeguarding themselves in their everyday lives needs to start translating directly to the “Cyber-lives” i.e. their social networking profiles, the content they share and the security of their devices. </a:t>
            </a:r>
          </a:p>
          <a:p>
            <a:endParaRPr lang="en-US" baseline="0">
              <a:solidFill>
                <a:srgbClr val="FF0000"/>
              </a:solidFill>
            </a:endParaRP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5</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068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Pop-Ups</a:t>
            </a:r>
          </a:p>
          <a:p>
            <a:r>
              <a:rPr lang="en-US"/>
              <a:t>These are unsolicited windows</a:t>
            </a:r>
            <a:r>
              <a:rPr lang="en-US" baseline="0"/>
              <a:t> that appear typically during browsing. They have many types, namely competitions, advertising, fake alerts etc. </a:t>
            </a:r>
            <a:r>
              <a:rPr lang="en-US"/>
              <a:t>http://en.wikipedia.org/wiki/Pop-up_ad. Interacting with these pop-ups is</a:t>
            </a:r>
            <a:r>
              <a:rPr lang="en-US" baseline="0"/>
              <a:t> not recommended. </a:t>
            </a:r>
            <a:endParaRPr lang="en-US"/>
          </a:p>
          <a:p>
            <a:endParaRPr lang="en-US"/>
          </a:p>
          <a:p>
            <a:r>
              <a:rPr lang="en-US"/>
              <a:t>“It</a:t>
            </a:r>
            <a:r>
              <a:rPr lang="en-US" baseline="0"/>
              <a:t> is a</a:t>
            </a:r>
            <a:r>
              <a:rPr lang="en-US"/>
              <a:t>nother way online</a:t>
            </a:r>
            <a:r>
              <a:rPr lang="en-US" baseline="0"/>
              <a:t> criminals can hack into your computer and steal your information is by getting you to click on a link that promises a reward.  </a:t>
            </a:r>
          </a:p>
          <a:p>
            <a:r>
              <a:rPr lang="en-US" i="1" baseline="0"/>
              <a:t>&lt;click&gt;</a:t>
            </a:r>
          </a:p>
          <a:p>
            <a:endParaRPr lang="en-US" baseline="0"/>
          </a:p>
          <a:p>
            <a:r>
              <a:rPr lang="en-US" baseline="0"/>
              <a:t>Here’s an example of a popup that promises you a free iPad if you click on the link.  How many of you have received this kind of </a:t>
            </a:r>
            <a:r>
              <a:rPr lang="en-US"/>
              <a:t>message?  Did anyone click on it?  What happened? </a:t>
            </a:r>
          </a:p>
          <a:p>
            <a:endParaRPr lang="en-US" baseline="0"/>
          </a:p>
          <a:p>
            <a:r>
              <a:rPr lang="en-US" baseline="0"/>
              <a:t>Have you ever known anyone who got a FREE iPad just by clicking on some links?  </a:t>
            </a:r>
          </a:p>
          <a:p>
            <a:endParaRPr lang="en-US" b="1"/>
          </a:p>
          <a:p>
            <a:r>
              <a:rPr lang="en-US" b="1" baseline="0"/>
              <a:t>If it sounds like it’s too good to be true – it probably is!  </a:t>
            </a:r>
          </a:p>
          <a:p>
            <a:endParaRPr lang="en-US" baseline="0"/>
          </a:p>
          <a:p>
            <a:r>
              <a:rPr lang="en-US" baseline="0"/>
              <a:t>Never click on link from a suspicious popup or email or text.  Cyber criminals are either trying to get you to go to a malicious site where they can put malware on your computer, or get you to give up your personal information.”</a:t>
            </a:r>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43533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6418" y="4561546"/>
            <a:ext cx="6338455" cy="4831836"/>
          </a:xfrm>
        </p:spPr>
        <p:txBody>
          <a:bodyPr/>
          <a:lstStyle/>
          <a:p>
            <a:r>
              <a:rPr lang="en-US"/>
              <a:t>“Malware</a:t>
            </a:r>
            <a:r>
              <a:rPr lang="en-US" baseline="0"/>
              <a:t> refers to software programs designed to damage or do other unwanted actions on a computer system.  </a:t>
            </a:r>
          </a:p>
          <a:p>
            <a:endParaRPr lang="en-US" baseline="0"/>
          </a:p>
          <a:p>
            <a:r>
              <a:rPr lang="en-US" baseline="0"/>
              <a:t>Common examples of malware include viruses, worms, Trojan horses and spyware.  A good firewall and security software package can help protect against these types of threats.</a:t>
            </a:r>
          </a:p>
          <a:p>
            <a:pPr lvl="1"/>
            <a:endParaRPr lang="en-US" baseline="0"/>
          </a:p>
          <a:p>
            <a:pPr lvl="1"/>
            <a:r>
              <a:rPr lang="en-US" b="1" u="sng" baseline="0"/>
              <a:t>Virus: </a:t>
            </a:r>
            <a:r>
              <a:rPr lang="en-US" baseline="0"/>
              <a:t>computer program files capable of attaching to disks or other files and replicating repeatedly, without user knowledge or permission.</a:t>
            </a:r>
          </a:p>
          <a:p>
            <a:pPr lvl="1"/>
            <a:r>
              <a:rPr lang="en-US" baseline="0"/>
              <a:t>	</a:t>
            </a:r>
          </a:p>
          <a:p>
            <a:pPr lvl="1"/>
            <a:r>
              <a:rPr lang="en-US" b="1" u="sng" baseline="0"/>
              <a:t>Worms:</a:t>
            </a:r>
            <a:r>
              <a:rPr lang="en-US" b="0" u="none" baseline="0"/>
              <a:t> Parasitic programs that replicate, but do NOT infect other computer program files. They can send copies to other computers via a network.</a:t>
            </a:r>
          </a:p>
          <a:p>
            <a:pPr lvl="1"/>
            <a:endParaRPr lang="en-US" b="0" u="none" baseline="0"/>
          </a:p>
          <a:p>
            <a:pPr lvl="1"/>
            <a:r>
              <a:rPr lang="en-US" b="1" u="sng" baseline="0"/>
              <a:t>Trojan Horse: </a:t>
            </a:r>
            <a:r>
              <a:rPr lang="en-US" b="0" u="none" baseline="0"/>
              <a:t>A seemingly harmless program that you knowingly download. What you don’t know is that it also conceals a destructive back door that will allow attackers access to your system.</a:t>
            </a:r>
          </a:p>
          <a:p>
            <a:pPr lvl="1"/>
            <a:endParaRPr lang="en-US" b="0" u="none" baseline="0"/>
          </a:p>
          <a:p>
            <a:pPr lvl="1"/>
            <a:r>
              <a:rPr lang="en-US" b="1" u="sng" baseline="0"/>
              <a:t>Spyware</a:t>
            </a:r>
            <a:r>
              <a:rPr lang="en-US" b="0" u="none" baseline="0"/>
              <a:t>: Exploits infected computers for commercial gain, delivering unsolicited pop-up ads and monitor web browsing activity, among other things.”</a:t>
            </a:r>
          </a:p>
          <a:p>
            <a:pPr lvl="1"/>
            <a:endParaRPr lang="en-US" b="0" u="none" baseline="0"/>
          </a:p>
          <a:p>
            <a:pPr lvl="1"/>
            <a:endParaRPr lang="en-US" b="0" u="none" baseline="0"/>
          </a:p>
          <a:p>
            <a:endParaRPr lang="en-US" baseline="0"/>
          </a:p>
        </p:txBody>
      </p:sp>
      <p:sp>
        <p:nvSpPr>
          <p:cNvPr id="4" name="Slide Number Placeholder 3"/>
          <p:cNvSpPr>
            <a:spLocks noGrp="1"/>
          </p:cNvSpPr>
          <p:nvPr>
            <p:ph type="sldNum" sz="quarter" idx="10"/>
          </p:nvPr>
        </p:nvSpPr>
        <p:spPr/>
        <p:txBody>
          <a:bodyPr/>
          <a:lstStyle/>
          <a:p>
            <a:fld id="{979C8A94-F62E-4072-B85F-8EC1A23AAB45}" type="slidenum">
              <a:rPr lang="en-US" smtClean="0"/>
              <a:pPr/>
              <a:t>7</a:t>
            </a:fld>
            <a:endParaRPr lang="en-US"/>
          </a:p>
        </p:txBody>
      </p:sp>
    </p:spTree>
    <p:extLst>
      <p:ext uri="{BB962C8B-B14F-4D97-AF65-F5344CB8AC3E}">
        <p14:creationId xmlns:p14="http://schemas.microsoft.com/office/powerpoint/2010/main" val="3797793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Lost and stolen devices continue to be the BIGGEST security threat to mobile users. </a:t>
            </a:r>
          </a:p>
          <a:p>
            <a:pPr>
              <a:defRPr/>
            </a:pPr>
            <a:endParaRPr lang="en-US"/>
          </a:p>
          <a:p>
            <a:pPr>
              <a:defRPr/>
            </a:pPr>
            <a:r>
              <a:rPr lang="en-US"/>
              <a:t>There’s a lot of personal information on your phone  (such as texts, photos, contacts, emails and personal accounts).  How you would feel if someone had access to all of that and made it public OR sent out texts and emails to all of your contacts while pretending to be you!?</a:t>
            </a:r>
          </a:p>
          <a:p>
            <a:endParaRPr lang="en-IE"/>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809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53565A"/>
                </a:solidFill>
              </a:rPr>
              <a:t>“So… what do you think personal information is</a:t>
            </a:r>
            <a:r>
              <a:rPr lang="en-US" b="1">
                <a:solidFill>
                  <a:srgbClr val="53565A"/>
                </a:solidFill>
              </a:rPr>
              <a:t>?”  [</a:t>
            </a:r>
            <a:r>
              <a:rPr lang="en-US" b="1" i="1" baseline="0">
                <a:solidFill>
                  <a:srgbClr val="53565A"/>
                </a:solidFill>
              </a:rPr>
              <a:t>Ask the group for examples of what kind of information is personal?]</a:t>
            </a:r>
          </a:p>
          <a:p>
            <a:endParaRPr lang="en-US" i="1" baseline="0">
              <a:solidFill>
                <a:srgbClr val="53565A"/>
              </a:solidFill>
            </a:endParaRPr>
          </a:p>
          <a:p>
            <a:r>
              <a:rPr lang="en-US" i="1" baseline="0">
                <a:solidFill>
                  <a:srgbClr val="53565A"/>
                </a:solidFill>
              </a:rPr>
              <a:t>&lt;click once to open safe &gt;</a:t>
            </a:r>
          </a:p>
          <a:p>
            <a:endParaRPr lang="en-US" i="1" baseline="0">
              <a:solidFill>
                <a:srgbClr val="53565A"/>
              </a:solidFill>
            </a:endParaRPr>
          </a:p>
          <a:p>
            <a:r>
              <a:rPr lang="en-US" i="1" baseline="0">
                <a:solidFill>
                  <a:srgbClr val="53565A"/>
                </a:solidFill>
              </a:rPr>
              <a:t>“</a:t>
            </a:r>
            <a:r>
              <a:rPr lang="en-US" baseline="0">
                <a:solidFill>
                  <a:srgbClr val="53565A"/>
                </a:solidFill>
              </a:rPr>
              <a:t>Personal information includes stuff like:</a:t>
            </a:r>
            <a:r>
              <a:rPr lang="en-US">
                <a:solidFill>
                  <a:srgbClr val="53565A"/>
                </a:solidFill>
              </a:rPr>
              <a:t> y</a:t>
            </a:r>
            <a:r>
              <a:rPr lang="en-US" baseline="0">
                <a:solidFill>
                  <a:srgbClr val="53565A"/>
                </a:solidFill>
              </a:rPr>
              <a:t>our age,</a:t>
            </a:r>
            <a:r>
              <a:rPr lang="en-US">
                <a:solidFill>
                  <a:srgbClr val="53565A"/>
                </a:solidFill>
              </a:rPr>
              <a:t> w</a:t>
            </a:r>
            <a:r>
              <a:rPr lang="en-US" baseline="0">
                <a:solidFill>
                  <a:srgbClr val="53565A"/>
                </a:solidFill>
              </a:rPr>
              <a:t>here you go to school, where your parents work,</a:t>
            </a:r>
            <a:r>
              <a:rPr lang="en-US">
                <a:solidFill>
                  <a:srgbClr val="53565A"/>
                </a:solidFill>
              </a:rPr>
              <a:t> </a:t>
            </a:r>
            <a:r>
              <a:rPr lang="en-US" baseline="0">
                <a:solidFill>
                  <a:srgbClr val="53565A"/>
                </a:solidFill>
              </a:rPr>
              <a:t>where you live,</a:t>
            </a:r>
            <a:r>
              <a:rPr lang="en-US">
                <a:solidFill>
                  <a:srgbClr val="53565A"/>
                </a:solidFill>
              </a:rPr>
              <a:t> y</a:t>
            </a:r>
            <a:r>
              <a:rPr lang="en-US" baseline="0">
                <a:solidFill>
                  <a:srgbClr val="53565A"/>
                </a:solidFill>
              </a:rPr>
              <a:t>our phone number</a:t>
            </a:r>
            <a:r>
              <a:rPr lang="en-US">
                <a:solidFill>
                  <a:srgbClr val="53565A"/>
                </a:solidFill>
              </a:rPr>
              <a:t> and p</a:t>
            </a:r>
            <a:r>
              <a:rPr lang="en-US" baseline="0">
                <a:solidFill>
                  <a:srgbClr val="53565A"/>
                </a:solidFill>
              </a:rPr>
              <a:t>asswords.”</a:t>
            </a:r>
          </a:p>
          <a:p>
            <a:endParaRPr lang="en-US">
              <a:solidFill>
                <a:srgbClr val="53565A"/>
              </a:solidFill>
            </a:endParaRPr>
          </a:p>
          <a:p>
            <a:r>
              <a:rPr lang="en-US">
                <a:solidFill>
                  <a:srgbClr val="53565A"/>
                </a:solidFill>
              </a:rPr>
              <a:t>“Why do you think it is a problem to share this information</a:t>
            </a:r>
            <a:r>
              <a:rPr lang="en-US" i="1">
                <a:solidFill>
                  <a:srgbClr val="53565A"/>
                </a:solidFill>
              </a:rPr>
              <a:t>?” [Take some responses.]</a:t>
            </a:r>
          </a:p>
          <a:p>
            <a:endParaRPr lang="en-US">
              <a:solidFill>
                <a:srgbClr val="53565A"/>
              </a:solidFill>
            </a:endParaRPr>
          </a:p>
          <a:p>
            <a:r>
              <a:rPr lang="en-US">
                <a:solidFill>
                  <a:srgbClr val="53565A"/>
                </a:solidFill>
              </a:rPr>
              <a:t>“Cool.  Here’s another example: If you post online that your family is on vacation, you’ve just let A LOT of people know (including some people who you may not know very well) that your house is empty.  With just a little personal information like this, folks</a:t>
            </a:r>
            <a:r>
              <a:rPr lang="en-US" baseline="0">
                <a:solidFill>
                  <a:srgbClr val="53565A"/>
                </a:solidFill>
              </a:rPr>
              <a:t> </a:t>
            </a:r>
            <a:r>
              <a:rPr lang="en-US">
                <a:solidFill>
                  <a:srgbClr val="53565A"/>
                </a:solidFill>
              </a:rPr>
              <a:t>can use it in a variety of ways to hurt you.”</a:t>
            </a:r>
          </a:p>
          <a:p>
            <a:endParaRPr lang="en-US" baseline="0">
              <a:solidFill>
                <a:srgbClr val="53565A"/>
              </a:solidFill>
            </a:endParaRPr>
          </a:p>
          <a:p>
            <a:r>
              <a:rPr lang="en-US" b="1" baseline="0">
                <a:solidFill>
                  <a:srgbClr val="53565A"/>
                </a:solidFill>
              </a:rPr>
              <a:t>Is This Too Much Info?!</a:t>
            </a:r>
          </a:p>
          <a:p>
            <a:r>
              <a:rPr lang="en-US" baseline="0">
                <a:solidFill>
                  <a:srgbClr val="53565A"/>
                </a:solidFill>
              </a:rPr>
              <a:t>We tend to overshare online, before you click on anything watch for these TMI Red Flags; </a:t>
            </a:r>
          </a:p>
          <a:p>
            <a:endParaRPr lang="en-US" baseline="0">
              <a:solidFill>
                <a:srgbClr val="53565A"/>
              </a:solidFill>
            </a:endParaRPr>
          </a:p>
          <a:p>
            <a:endParaRPr lang="en-US" baseline="0">
              <a:solidFill>
                <a:srgbClr val="53565A"/>
              </a:solidFill>
            </a:endParaRPr>
          </a:p>
          <a:p>
            <a:endParaRPr lang="en-IE"/>
          </a:p>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9</a:t>
            </a:fld>
            <a:endParaRPr lang="en-US"/>
          </a:p>
        </p:txBody>
      </p:sp>
    </p:spTree>
    <p:extLst>
      <p:ext uri="{BB962C8B-B14F-4D97-AF65-F5344CB8AC3E}">
        <p14:creationId xmlns:p14="http://schemas.microsoft.com/office/powerpoint/2010/main" val="1053517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rh Shield">
    <p:bg>
      <p:bgPr>
        <a:solidFill>
          <a:schemeClr val="bg2"/>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451669"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1"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1: </a:t>
            </a:r>
            <a:br>
              <a:rPr lang="en-US"/>
            </a:br>
            <a:r>
              <a:rPr lang="en-US"/>
              <a:t>use up to two lines</a:t>
            </a:r>
          </a:p>
        </p:txBody>
      </p:sp>
      <p:sp>
        <p:nvSpPr>
          <p:cNvPr id="12" name="Text Placeholder 11"/>
          <p:cNvSpPr>
            <a:spLocks noGrp="1"/>
          </p:cNvSpPr>
          <p:nvPr>
            <p:ph type="body" sz="quarter" idx="14" hasCustomPrompt="1"/>
          </p:nvPr>
        </p:nvSpPr>
        <p:spPr>
          <a:xfrm>
            <a:off x="468918"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3" name="Text Placeholder 14"/>
          <p:cNvSpPr>
            <a:spLocks noGrp="1"/>
          </p:cNvSpPr>
          <p:nvPr>
            <p:ph type="body" sz="quarter" idx="15"/>
          </p:nvPr>
        </p:nvSpPr>
        <p:spPr>
          <a:xfrm>
            <a:off x="468919" y="4262929"/>
            <a:ext cx="4103082"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45" name="Group 4"/>
          <p:cNvGrpSpPr>
            <a:grpSpLocks noChangeAspect="1"/>
          </p:cNvGrpSpPr>
          <p:nvPr userDrawn="1"/>
        </p:nvGrpSpPr>
        <p:grpSpPr bwMode="auto">
          <a:xfrm>
            <a:off x="438447" y="484741"/>
            <a:ext cx="1751645" cy="490219"/>
            <a:chOff x="221" y="738"/>
            <a:chExt cx="2026" cy="567"/>
          </a:xfrm>
          <a:solidFill>
            <a:schemeClr val="bg1"/>
          </a:solidFill>
        </p:grpSpPr>
        <p:sp>
          <p:nvSpPr>
            <p:cNvPr id="46"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7"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8"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9"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0"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1"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2"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3"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4"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5"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6"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7"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8"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9"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0"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1"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2"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3"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4"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5"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6"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7"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8"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9"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0"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1"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2"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pic>
        <p:nvPicPr>
          <p:cNvPr id="39" name="Picture 38"/>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396114322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6662916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59634031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2727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mn-lt"/>
                <a:ea typeface="Arial" charset="0"/>
                <a:cs typeface="Arial"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3886198" y="801688"/>
            <a:ext cx="4801899"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3886198"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3886198"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Arial" charset="0"/>
                <a:ea typeface="Arial" charset="0"/>
                <a:cs typeface="Arial" charset="0"/>
              </a:defRPr>
            </a:lvl1pPr>
            <a:lvl2pPr marL="0" indent="0">
              <a:buNone/>
              <a:defRPr/>
            </a:lvl2pPr>
          </a:lstStyle>
          <a:p>
            <a:pPr lvl="0"/>
            <a:r>
              <a:rPr lang="en-US"/>
              <a:t>Edit Master text styles</a:t>
            </a:r>
          </a:p>
        </p:txBody>
      </p:sp>
      <p:sp>
        <p:nvSpPr>
          <p:cNvPr id="14" name="Title Placeholder 1"/>
          <p:cNvSpPr>
            <a:spLocks noGrp="1"/>
          </p:cNvSpPr>
          <p:nvPr>
            <p:ph type="title"/>
          </p:nvPr>
        </p:nvSpPr>
        <p:spPr>
          <a:xfrm>
            <a:off x="3886198" y="372253"/>
            <a:ext cx="4801900"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2122802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5559425"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457200" y="801688"/>
            <a:ext cx="4801899"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457200"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457200"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8" name="Title Placeholder 1"/>
          <p:cNvSpPr>
            <a:spLocks noGrp="1"/>
          </p:cNvSpPr>
          <p:nvPr>
            <p:ph type="title"/>
          </p:nvPr>
        </p:nvSpPr>
        <p:spPr>
          <a:xfrm>
            <a:off x="457200" y="372253"/>
            <a:ext cx="4800602"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18436319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647950"/>
            <a:ext cx="9144000" cy="249555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10"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1" name="Content Placeholder 2"/>
          <p:cNvSpPr>
            <a:spLocks noGrp="1"/>
          </p:cNvSpPr>
          <p:nvPr>
            <p:ph sz="half" idx="1"/>
          </p:nvPr>
        </p:nvSpPr>
        <p:spPr>
          <a:xfrm>
            <a:off x="4572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48006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5677252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ull Bleed Imag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25692"/>
            <a:ext cx="9144000" cy="3617808"/>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6"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31654534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Tree>
    <p:extLst>
      <p:ext uri="{BB962C8B-B14F-4D97-AF65-F5344CB8AC3E}">
        <p14:creationId xmlns:p14="http://schemas.microsoft.com/office/powerpoint/2010/main" val="23712370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58155" y="1283135"/>
            <a:ext cx="1577754" cy="2577230"/>
            <a:chOff x="458155" y="1281105"/>
            <a:chExt cx="1577754" cy="2577230"/>
          </a:xfrm>
        </p:grpSpPr>
        <p:cxnSp>
          <p:nvCxnSpPr>
            <p:cNvPr id="9" name="Straight Connector 8"/>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p:cNvSpPr>
            <a:spLocks noGrp="1"/>
          </p:cNvSpPr>
          <p:nvPr>
            <p:ph type="body" sz="quarter" idx="10"/>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Text Placeholder 10"/>
          <p:cNvSpPr>
            <a:spLocks noGrp="1"/>
          </p:cNvSpPr>
          <p:nvPr>
            <p:ph type="body" sz="quarter" idx="11"/>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7269673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457199" y="1295408"/>
            <a:ext cx="1577754" cy="2577230"/>
            <a:chOff x="458155" y="1281105"/>
            <a:chExt cx="1577754" cy="2577230"/>
          </a:xfrm>
        </p:grpSpPr>
        <p:cxnSp>
          <p:nvCxnSpPr>
            <p:cNvPr id="4" name="Straight Connector 3"/>
            <p:cNvCxnSpPr/>
            <p:nvPr userDrawn="1"/>
          </p:nvCxnSpPr>
          <p:spPr>
            <a:xfrm>
              <a:off x="458155"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8155" y="12811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sp>
        <p:nvSpPr>
          <p:cNvPr id="6"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7"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5581728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59850" y="4150657"/>
            <a:ext cx="3647141"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451669"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6"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2: </a:t>
            </a:r>
            <a:br>
              <a:rPr lang="en-US"/>
            </a:br>
            <a:r>
              <a:rPr lang="en-US"/>
              <a:t>use up to two lines</a:t>
            </a:r>
          </a:p>
        </p:txBody>
      </p:sp>
      <p:sp>
        <p:nvSpPr>
          <p:cNvPr id="7" name="Text Placeholder 11"/>
          <p:cNvSpPr>
            <a:spLocks noGrp="1"/>
          </p:cNvSpPr>
          <p:nvPr>
            <p:ph type="body" sz="quarter" idx="14" hasCustomPrompt="1"/>
          </p:nvPr>
        </p:nvSpPr>
        <p:spPr>
          <a:xfrm>
            <a:off x="468918" y="3165636"/>
            <a:ext cx="3197272" cy="226493"/>
          </a:xfrm>
        </p:spPr>
        <p:txBody>
          <a:bodyPr/>
          <a:lstStyle>
            <a:lvl1pPr>
              <a:defRPr sz="140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8" name="Text Placeholder 14"/>
          <p:cNvSpPr>
            <a:spLocks noGrp="1"/>
          </p:cNvSpPr>
          <p:nvPr>
            <p:ph type="body" sz="quarter" idx="15"/>
          </p:nvPr>
        </p:nvSpPr>
        <p:spPr>
          <a:xfrm>
            <a:off x="468919" y="4262929"/>
            <a:ext cx="4103082" cy="226232"/>
          </a:xfrm>
        </p:spPr>
        <p:txBody>
          <a:bodyPr/>
          <a:lstStyle>
            <a:lvl1pPr>
              <a:defRPr sz="14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0"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1"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2"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5"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
        <p:nvSpPr>
          <p:cNvPr id="37" name="Rectangle 36"/>
          <p:cNvSpPr/>
          <p:nvPr userDrawn="1"/>
        </p:nvSpPr>
        <p:spPr>
          <a:xfrm>
            <a:off x="604069" y="4929995"/>
            <a:ext cx="3572891" cy="123111"/>
          </a:xfrm>
          <a:prstGeom prst="rect">
            <a:avLst/>
          </a:prstGeom>
        </p:spPr>
        <p:txBody>
          <a:bodyPr wrap="square" lIns="0" tIns="0" rIns="0" bIns="0" anchor="ctr">
            <a:spAutoFit/>
          </a:bodyPr>
          <a:lstStyle/>
          <a:p>
            <a:r>
              <a:rPr lang="en-US" sz="800">
                <a:solidFill>
                  <a:srgbClr val="53565A"/>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pic>
        <p:nvPicPr>
          <p:cNvPr id="38" name="Picture 37"/>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2579649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grpSp>
        <p:nvGrpSpPr>
          <p:cNvPr id="7" name="Group 6"/>
          <p:cNvGrpSpPr/>
          <p:nvPr userDrawn="1"/>
        </p:nvGrpSpPr>
        <p:grpSpPr>
          <a:xfrm>
            <a:off x="458155" y="1283135"/>
            <a:ext cx="1577754" cy="2577230"/>
            <a:chOff x="458155" y="1281105"/>
            <a:chExt cx="1577754" cy="2577230"/>
          </a:xfrm>
        </p:grpSpPr>
        <p:cxnSp>
          <p:nvCxnSpPr>
            <p:cNvPr id="8" name="Straight Connector 7"/>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b="0" i="0" kern="1200" dirty="0" smtClean="0">
                <a:solidFill>
                  <a:schemeClr val="bg1"/>
                </a:solidFill>
                <a:latin typeface="+mj-lt"/>
                <a:ea typeface="Arial" charset="0"/>
                <a:cs typeface="Arial" charset="0"/>
              </a:defRPr>
            </a:lvl1pPr>
            <a:lvl2pPr marL="0" indent="0">
              <a:buNone/>
              <a:defRPr/>
            </a:lvl2pPr>
          </a:lstStyle>
          <a:p>
            <a:pPr lvl="0"/>
            <a:r>
              <a:rPr lang="en-US"/>
              <a:t>Edit Master text styles</a:t>
            </a:r>
          </a:p>
        </p:txBody>
      </p:sp>
      <p:sp>
        <p:nvSpPr>
          <p:cNvPr id="11"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7462955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userDrawn="1"/>
        </p:nvGrpSpPr>
        <p:grpSpPr>
          <a:xfrm>
            <a:off x="458155" y="1283135"/>
            <a:ext cx="1577754" cy="2577230"/>
            <a:chOff x="458155" y="1281105"/>
            <a:chExt cx="1577754" cy="2577230"/>
          </a:xfrm>
        </p:grpSpPr>
        <p:cxnSp>
          <p:nvCxnSpPr>
            <p:cNvPr id="10" name="Straight Connector 9"/>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6"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9260712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Option 1">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10" name="Straight Connector 9"/>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99230725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1979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5646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6"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841527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11" name="Straight Connector 10"/>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411296510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g Idea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8" name="Straight Connector 7"/>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Tree>
    <p:extLst>
      <p:ext uri="{BB962C8B-B14F-4D97-AF65-F5344CB8AC3E}">
        <p14:creationId xmlns:p14="http://schemas.microsoft.com/office/powerpoint/2010/main" val="1141331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12250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145516456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Ide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4" name="Straight Connector 3"/>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14512130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pen/Close 1">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3" name="Footer Placeholder 2"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latin typeface="Intel Clear"/>
              </a:defRPr>
            </a:lvl1pPr>
          </a:lstStyle>
          <a:p>
            <a:endParaRPr lang="en-US"/>
          </a:p>
        </p:txBody>
      </p:sp>
      <p:sp>
        <p:nvSpPr>
          <p:cNvPr id="4" name="Slide Number Placeholder 3" hidden="1"/>
          <p:cNvSpPr>
            <a:spLocks noGrp="1"/>
          </p:cNvSpPr>
          <p:nvPr>
            <p:ph type="sldNum" sz="quarter" idx="12"/>
          </p:nvPr>
        </p:nvSpPr>
        <p:spPr>
          <a:xfrm>
            <a:off x="8760612" y="4869757"/>
            <a:ext cx="230989" cy="154577"/>
          </a:xfrm>
          <a:prstGeom prst="rect">
            <a:avLst/>
          </a:prstGeom>
        </p:spPr>
        <p:txBody>
          <a:bodyPr/>
          <a:lstStyle>
            <a:lvl1pPr>
              <a:defRPr>
                <a:latin typeface="Intel Clear"/>
              </a:defRPr>
            </a:lvl1pPr>
          </a:lstStyle>
          <a:p>
            <a:fld id="{EEB8B06D-99A5-468B-806E-293788FE9637}" type="slidenum">
              <a:rPr lang="en-US" smtClean="0"/>
              <a:pPr/>
              <a:t>‹#›</a:t>
            </a:fld>
            <a:endParaRPr lang="en-US"/>
          </a:p>
        </p:txBody>
      </p:sp>
      <p:cxnSp>
        <p:nvCxnSpPr>
          <p:cNvPr id="5" name="Straight Connector 4" hidden="1"/>
          <p:cNvCxnSpPr/>
          <p:nvPr userDrawn="1"/>
        </p:nvCxnSpPr>
        <p:spPr>
          <a:xfrm>
            <a:off x="8686800" y="4872032"/>
            <a:ext cx="0" cy="1524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7536" y="4828032"/>
            <a:ext cx="886404" cy="2468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
          <p:cNvGrpSpPr>
            <a:grpSpLocks noChangeAspect="1"/>
          </p:cNvGrpSpPr>
          <p:nvPr userDrawn="1"/>
        </p:nvGrpSpPr>
        <p:grpSpPr bwMode="auto">
          <a:xfrm>
            <a:off x="2570510" y="1977656"/>
            <a:ext cx="4006237" cy="1121194"/>
            <a:chOff x="221" y="738"/>
            <a:chExt cx="2026" cy="567"/>
          </a:xfrm>
        </p:grpSpPr>
        <p:sp>
          <p:nvSpPr>
            <p:cNvPr id="13"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5"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
        <p:nvSpPr>
          <p:cNvPr id="41"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McAfee, the McAfee logo and [insert &lt;other relevant McAfee Names&gt;] are trademarks or registered trademarks of McAfee LLC or its subsidiaries in the U.S. and/or other countries.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Copyright © 2017 McAfee LLC.</a:t>
            </a:r>
          </a:p>
        </p:txBody>
      </p:sp>
    </p:spTree>
    <p:extLst>
      <p:ext uri="{BB962C8B-B14F-4D97-AF65-F5344CB8AC3E}">
        <p14:creationId xmlns:p14="http://schemas.microsoft.com/office/powerpoint/2010/main" val="32358052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Open/Close 2">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McAfee, the McAfee logo are trademarks or registered trademarks of McAfee, LLC or its subsidiaries in the U.S. and/or other countries.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Copyright © 2018 McAfee, LLC.</a:t>
            </a:r>
          </a:p>
        </p:txBody>
      </p:sp>
      <p:pic>
        <p:nvPicPr>
          <p:cNvPr id="3" name="Picture 2"/>
          <p:cNvPicPr>
            <a:picLocks noChangeAspect="1"/>
          </p:cNvPicPr>
          <p:nvPr userDrawn="1"/>
        </p:nvPicPr>
        <p:blipFill>
          <a:blip r:embed="rId2"/>
          <a:stretch>
            <a:fillRect/>
          </a:stretch>
        </p:blipFill>
        <p:spPr>
          <a:xfrm>
            <a:off x="2570510" y="1977656"/>
            <a:ext cx="3939005" cy="1104365"/>
          </a:xfrm>
          <a:prstGeom prst="rect">
            <a:avLst/>
          </a:prstGeom>
        </p:spPr>
      </p:pic>
    </p:spTree>
    <p:extLst>
      <p:ext uri="{BB962C8B-B14F-4D97-AF65-F5344CB8AC3E}">
        <p14:creationId xmlns:p14="http://schemas.microsoft.com/office/powerpoint/2010/main" val="28685732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253"/>
            <a:ext cx="8239328" cy="337360"/>
          </a:xfrm>
        </p:spPr>
        <p:txBody>
          <a:bodyPr/>
          <a:lstStyle/>
          <a:p>
            <a:r>
              <a:rPr lang="en-US"/>
              <a:t>Click to edit Master title style</a:t>
            </a:r>
          </a:p>
        </p:txBody>
      </p:sp>
      <p:sp>
        <p:nvSpPr>
          <p:cNvPr id="3" name="Content Placeholder 2"/>
          <p:cNvSpPr>
            <a:spLocks noGrp="1"/>
          </p:cNvSpPr>
          <p:nvPr>
            <p:ph idx="1"/>
          </p:nvPr>
        </p:nvSpPr>
        <p:spPr>
          <a:xfrm>
            <a:off x="457200" y="1185863"/>
            <a:ext cx="8230898" cy="3446860"/>
          </a:xfrm>
          <a:prstGeom prst="rect">
            <a:avLst/>
          </a:prstGeom>
        </p:spPr>
        <p:txBody>
          <a:bodyPr/>
          <a:lstStyle>
            <a:lvl1pPr>
              <a:lnSpc>
                <a:spcPct val="95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0" name="Text Placeholder 8"/>
          <p:cNvSpPr>
            <a:spLocks noGrp="1"/>
          </p:cNvSpPr>
          <p:nvPr>
            <p:ph type="body" sz="quarter" idx="14" hasCustomPrompt="1"/>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3468713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559426" y="0"/>
            <a:ext cx="3584575" cy="5143500"/>
          </a:xfrm>
          <a:pattFill prst="pct90">
            <a:fgClr>
              <a:schemeClr val="tx2"/>
            </a:fgClr>
            <a:bgClr>
              <a:schemeClr val="tx2">
                <a:lumMod val="50000"/>
              </a:schemeClr>
            </a:bgClr>
          </a:pattFill>
        </p:spPr>
        <p:txBody>
          <a:bodyPr vert="horz" lIns="182880" tIns="91440" rIns="182880" bIns="45720" rtlCol="0" anchor="t">
            <a:noAutofit/>
          </a:bodyPr>
          <a:lstStyle>
            <a:lvl1pPr algn="ctr">
              <a:defRPr lang="en-US" sz="2000" dirty="0">
                <a:solidFill>
                  <a:schemeClr val="bg1"/>
                </a:solidFill>
              </a:defRPr>
            </a:lvl1pPr>
          </a:lstStyle>
          <a:p>
            <a:pPr lvl="0" algn="ctr" defTabSz="914400">
              <a:spcBef>
                <a:spcPts val="0"/>
              </a:spcBef>
              <a:spcAft>
                <a:spcPts val="0"/>
              </a:spcAft>
              <a:tabLst>
                <a:tab pos="230188" algn="l"/>
              </a:tabLst>
            </a:pPr>
            <a:r>
              <a:rPr lang="en-US"/>
              <a:t>Click icon to add picture</a:t>
            </a:r>
          </a:p>
        </p:txBody>
      </p:sp>
      <p:sp>
        <p:nvSpPr>
          <p:cNvPr id="2" name="Title 1"/>
          <p:cNvSpPr>
            <a:spLocks noGrp="1"/>
          </p:cNvSpPr>
          <p:nvPr>
            <p:ph type="title" hasCustomPrompt="1"/>
          </p:nvPr>
        </p:nvSpPr>
        <p:spPr>
          <a:xfrm>
            <a:off x="457200" y="180975"/>
            <a:ext cx="4827589" cy="730252"/>
          </a:xfrm>
        </p:spPr>
        <p:txBody>
          <a:bodyPr/>
          <a:lstStyle>
            <a:lvl1pPr>
              <a:defRPr baseline="0"/>
            </a:lvl1pPr>
          </a:lstStyle>
          <a:p>
            <a:r>
              <a:rPr lang="en-US"/>
              <a:t>28pt Arial Headline</a:t>
            </a:r>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lvl1pPr>
              <a:defRPr>
                <a:solidFill>
                  <a:schemeClr val="bg1"/>
                </a:solidFill>
              </a:defRPr>
            </a:lvl1pPr>
          </a:lstStyle>
          <a:p>
            <a:fld id="{EEB8B06D-99A5-468B-806E-293788FE9637}" type="slidenum">
              <a:rPr lang="en-US" smtClean="0"/>
              <a:pPr/>
              <a:t>‹#›</a:t>
            </a:fld>
            <a:endParaRPr lang="en-US"/>
          </a:p>
        </p:txBody>
      </p:sp>
      <p:sp>
        <p:nvSpPr>
          <p:cNvPr id="8" name="Text Placeholder 2"/>
          <p:cNvSpPr>
            <a:spLocks noGrp="1"/>
          </p:cNvSpPr>
          <p:nvPr>
            <p:ph idx="1"/>
          </p:nvPr>
        </p:nvSpPr>
        <p:spPr>
          <a:xfrm>
            <a:off x="457200" y="1379538"/>
            <a:ext cx="4827588" cy="3249612"/>
          </a:xfrm>
          <a:prstGeom prst="rect">
            <a:avLst/>
          </a:prstGeom>
        </p:spPr>
        <p:txBody>
          <a:bodyPr vert="horz" lIns="0" tIns="0" rIns="0" bIns="45718" rtlCol="0">
            <a:noAutofit/>
          </a:bodyPr>
          <a:lstStyle>
            <a:lvl1pPr>
              <a:defRPr>
                <a:solidFill>
                  <a:schemeClr val="tx1"/>
                </a:solidFill>
              </a:defRPr>
            </a:lvl1pPr>
            <a:lvl2pPr>
              <a:defRPr>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9" hasCustomPrompt="1"/>
          </p:nvPr>
        </p:nvSpPr>
        <p:spPr>
          <a:xfrm>
            <a:off x="7705725" y="4822028"/>
            <a:ext cx="914400" cy="245269"/>
          </a:xfrm>
          <a:blipFill dpi="0" rotWithShape="1">
            <a:blip r:embed="rId2" cstate="print"/>
            <a:srcRect/>
            <a:tile tx="0" ty="0" sx="27000" sy="27000" flip="none" algn="tl"/>
          </a:blipFill>
        </p:spPr>
        <p:txBody>
          <a:bodyPr/>
          <a:lstStyle>
            <a:lvl1pPr>
              <a:defRPr lang="en-US" sz="200" kern="1200" baseline="0" dirty="0">
                <a:solidFill>
                  <a:schemeClr val="tx2"/>
                </a:solidFill>
                <a:latin typeface="+mj-lt"/>
                <a:ea typeface="+mn-ea"/>
                <a:cs typeface="+mn-cs"/>
              </a:defRPr>
            </a:lvl1pPr>
          </a:lstStyle>
          <a:p>
            <a:pPr marL="0" lvl="0" indent="0" algn="l" defTabSz="914362" rtl="0" eaLnBrk="1" latinLnBrk="0" hangingPunct="1">
              <a:lnSpc>
                <a:spcPct val="90000"/>
              </a:lnSpc>
              <a:spcBef>
                <a:spcPct val="20000"/>
              </a:spcBef>
              <a:spcAft>
                <a:spcPts val="600"/>
              </a:spcAft>
              <a:buFontTx/>
              <a:buNone/>
              <a:tabLst>
                <a:tab pos="230179" algn="l"/>
              </a:tabLst>
            </a:pPr>
            <a:r>
              <a:rPr lang="en-US"/>
              <a:t>.</a:t>
            </a:r>
          </a:p>
        </p:txBody>
      </p:sp>
      <p:sp>
        <p:nvSpPr>
          <p:cNvPr id="12" name="Text Placeholder 6"/>
          <p:cNvSpPr>
            <a:spLocks noGrp="1"/>
          </p:cNvSpPr>
          <p:nvPr>
            <p:ph type="body" sz="quarter" idx="18" hasCustomPrompt="1"/>
          </p:nvPr>
        </p:nvSpPr>
        <p:spPr>
          <a:xfrm>
            <a:off x="8686800" y="4869656"/>
            <a:ext cx="0" cy="152400"/>
          </a:xfrm>
          <a:custGeom>
            <a:avLst/>
            <a:gdLst>
              <a:gd name="connsiteX0" fmla="*/ 0 w 76200"/>
              <a:gd name="connsiteY0" fmla="*/ 0 h 152400"/>
              <a:gd name="connsiteX1" fmla="*/ 76200 w 76200"/>
              <a:gd name="connsiteY1" fmla="*/ 0 h 152400"/>
              <a:gd name="connsiteX2" fmla="*/ 76200 w 76200"/>
              <a:gd name="connsiteY2" fmla="*/ 152400 h 152400"/>
              <a:gd name="connsiteX3" fmla="*/ 0 w 76200"/>
              <a:gd name="connsiteY3" fmla="*/ 152400 h 152400"/>
              <a:gd name="connsiteX4" fmla="*/ 0 w 76200"/>
              <a:gd name="connsiteY4" fmla="*/ 0 h 152400"/>
              <a:gd name="connsiteX0" fmla="*/ 0 w 76200"/>
              <a:gd name="connsiteY0" fmla="*/ 0 h 152400"/>
              <a:gd name="connsiteX1" fmla="*/ 76200 w 76200"/>
              <a:gd name="connsiteY1" fmla="*/ 0 h 152400"/>
              <a:gd name="connsiteX2" fmla="*/ 76200 w 76200"/>
              <a:gd name="connsiteY2" fmla="*/ 152400 h 152400"/>
              <a:gd name="connsiteX3" fmla="*/ 0 w 76200"/>
              <a:gd name="connsiteY3" fmla="*/ 0 h 152400"/>
              <a:gd name="connsiteX0" fmla="*/ 0 w 0"/>
              <a:gd name="connsiteY0" fmla="*/ 152400 h 152400"/>
              <a:gd name="connsiteX1" fmla="*/ 0 w 0"/>
              <a:gd name="connsiteY1" fmla="*/ 0 h 152400"/>
              <a:gd name="connsiteX2" fmla="*/ 0 w 0"/>
              <a:gd name="connsiteY2" fmla="*/ 152400 h 152400"/>
            </a:gdLst>
            <a:ahLst/>
            <a:cxnLst>
              <a:cxn ang="0">
                <a:pos x="connsiteX0" y="connsiteY0"/>
              </a:cxn>
              <a:cxn ang="0">
                <a:pos x="connsiteX1" y="connsiteY1"/>
              </a:cxn>
              <a:cxn ang="0">
                <a:pos x="connsiteX2" y="connsiteY2"/>
              </a:cxn>
            </a:cxnLst>
            <a:rect l="l" t="t" r="r" b="b"/>
            <a:pathLst>
              <a:path h="152400">
                <a:moveTo>
                  <a:pt x="0" y="152400"/>
                </a:moveTo>
                <a:lnTo>
                  <a:pt x="0" y="0"/>
                </a:lnTo>
                <a:lnTo>
                  <a:pt x="0" y="152400"/>
                </a:lnTo>
                <a:close/>
              </a:path>
            </a:pathLst>
          </a:custGeom>
          <a:ln w="6350">
            <a:solidFill>
              <a:schemeClr val="bg1"/>
            </a:solidFill>
          </a:ln>
        </p:spPr>
        <p:txBody>
          <a:bodyPr/>
          <a:lstStyle>
            <a:lvl1pPr>
              <a:defRPr sz="500">
                <a:solidFill>
                  <a:schemeClr val="bg2"/>
                </a:solidFill>
              </a:defRPr>
            </a:lvl1pPr>
          </a:lstStyle>
          <a:p>
            <a:pPr lvl="0"/>
            <a:r>
              <a:rPr lang="en-US"/>
              <a:t>.</a:t>
            </a:r>
          </a:p>
        </p:txBody>
      </p:sp>
      <p:sp>
        <p:nvSpPr>
          <p:cNvPr id="10" name="Text Placeholder 2"/>
          <p:cNvSpPr>
            <a:spLocks noGrp="1"/>
          </p:cNvSpPr>
          <p:nvPr>
            <p:ph type="body" sz="quarter" idx="21" hasCustomPrompt="1"/>
          </p:nvPr>
        </p:nvSpPr>
        <p:spPr>
          <a:xfrm>
            <a:off x="457200" y="4857750"/>
            <a:ext cx="4828032" cy="152400"/>
          </a:xfrm>
        </p:spPr>
        <p:txBody>
          <a:bodyPr anchor="t"/>
          <a:lstStyle>
            <a:lvl1pPr>
              <a:defRPr sz="800">
                <a:solidFill>
                  <a:schemeClr val="accent1"/>
                </a:solidFill>
              </a:defRPr>
            </a:lvl1pPr>
          </a:lstStyle>
          <a:p>
            <a:pPr lvl="0"/>
            <a:r>
              <a:rPr lang="en-US"/>
              <a:t>Footer</a:t>
            </a:r>
          </a:p>
        </p:txBody>
      </p:sp>
      <p:sp>
        <p:nvSpPr>
          <p:cNvPr id="13" name="Text Placeholder 2"/>
          <p:cNvSpPr>
            <a:spLocks noGrp="1"/>
          </p:cNvSpPr>
          <p:nvPr>
            <p:ph type="body" sz="quarter" idx="22" hasCustomPrompt="1"/>
          </p:nvPr>
        </p:nvSpPr>
        <p:spPr>
          <a:xfrm>
            <a:off x="457201" y="4667254"/>
            <a:ext cx="4829175" cy="152400"/>
          </a:xfrm>
        </p:spPr>
        <p:txBody>
          <a:bodyPr bIns="0" anchor="b"/>
          <a:lstStyle>
            <a:lvl1pPr>
              <a:defRPr sz="900">
                <a:solidFill>
                  <a:schemeClr val="tx1"/>
                </a:solidFill>
              </a:defRPr>
            </a:lvl1pPr>
          </a:lstStyle>
          <a:p>
            <a:pPr lvl="0"/>
            <a:r>
              <a:rPr lang="en-US"/>
              <a:t>Source</a:t>
            </a:r>
          </a:p>
        </p:txBody>
      </p:sp>
      <p:sp>
        <p:nvSpPr>
          <p:cNvPr id="14" name="Text Placeholder 2"/>
          <p:cNvSpPr>
            <a:spLocks noGrp="1"/>
          </p:cNvSpPr>
          <p:nvPr>
            <p:ph type="body" sz="quarter" idx="23"/>
          </p:nvPr>
        </p:nvSpPr>
        <p:spPr>
          <a:xfrm>
            <a:off x="457200" y="918371"/>
            <a:ext cx="4832350" cy="250029"/>
          </a:xfrm>
        </p:spPr>
        <p:txBody>
          <a:bodyPr/>
          <a:lstStyle>
            <a:lvl1pPr>
              <a:tabLst>
                <a:tab pos="230179" algn="l"/>
                <a:tab pos="342886" algn="l"/>
              </a:tabLst>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202047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550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903685"/>
            <a:ext cx="4078288"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8689" y="903685"/>
            <a:ext cx="4079875"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17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Pictur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rPr>
              <a:t>External</a:t>
            </a:r>
            <a:r>
              <a:rPr lang="en-US" sz="800" b="0" i="0" baseline="0">
                <a:solidFill>
                  <a:schemeClr val="bg1"/>
                </a:solidFill>
                <a:latin typeface="Open Sans" panose="020B0606030504020204" pitchFamily="34" charset="0"/>
                <a:ea typeface="Open Sans" panose="020B0606030504020204" pitchFamily="34" charset="0"/>
                <a:cs typeface="Open Sans" panose="020B0606030504020204" pitchFamily="34" charset="0"/>
              </a:rPr>
              <a:t> Facing / Public</a:t>
            </a:r>
            <a:endPar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3: </a:t>
            </a:r>
            <a:br>
              <a:rPr lang="en-US"/>
            </a:br>
            <a:r>
              <a:rPr lang="en-US"/>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Picture Placeholder 6"/>
          <p:cNvSpPr>
            <a:spLocks noGrp="1"/>
          </p:cNvSpPr>
          <p:nvPr>
            <p:ph type="pic" sz="quarter" idx="16" hasCustomPrompt="1"/>
          </p:nvPr>
        </p:nvSpPr>
        <p:spPr>
          <a:xfrm>
            <a:off x="4575411" y="0"/>
            <a:ext cx="4568589"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25018334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4: </a:t>
            </a:r>
            <a:br>
              <a:rPr lang="en-US"/>
            </a:br>
            <a:r>
              <a:rPr lang="en-US"/>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40300131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ull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3611" t="17020" r="1" b="10130"/>
          <a:stretch/>
        </p:blipFill>
        <p:spPr>
          <a:xfrm flipH="1">
            <a:off x="0" y="0"/>
            <a:ext cx="9144003" cy="5143500"/>
          </a:xfrm>
          <a:prstGeom prst="rect">
            <a:avLst/>
          </a:prstGeom>
        </p:spPr>
      </p:pic>
      <p:cxnSp>
        <p:nvCxnSpPr>
          <p:cNvPr id="4" name="Straight Connector 3"/>
          <p:cNvCxnSpPr/>
          <p:nvPr userDrawn="1"/>
        </p:nvCxnSpPr>
        <p:spPr>
          <a:xfrm>
            <a:off x="431800" y="4150657"/>
            <a:ext cx="3647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41324" y="4777595"/>
            <a:ext cx="3572891" cy="123111"/>
          </a:xfrm>
          <a:prstGeom prst="rect">
            <a:avLst/>
          </a:prstGeom>
        </p:spPr>
        <p:txBody>
          <a:bodyPr wrap="square" lIns="0" tIns="0" rIns="0" bIns="0" anchor="ctr">
            <a:spAutoFit/>
          </a:bodyPr>
          <a:lstStyle/>
          <a:p>
            <a:r>
              <a:rPr lang="en-US" sz="800">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0" name="Text Placeholder 9"/>
          <p:cNvSpPr>
            <a:spLocks noGrp="1"/>
          </p:cNvSpPr>
          <p:nvPr>
            <p:ph type="body" sz="quarter" idx="10" hasCustomPrompt="1"/>
          </p:nvPr>
        </p:nvSpPr>
        <p:spPr>
          <a:xfrm>
            <a:off x="465358" y="2018812"/>
            <a:ext cx="4679215" cy="948740"/>
          </a:xfrm>
        </p:spPr>
        <p:txBody>
          <a:bodyPr vert="horz" lIns="0" tIns="0" rIns="0" bIns="0" rtlCol="0" anchor="b">
            <a:noAutofit/>
          </a:bodyPr>
          <a:lstStyle>
            <a:lvl1pPr marL="0" algn="l" defTabSz="914362" rtl="0" eaLnBrk="1" latinLnBrk="0" hangingPunct="1">
              <a:lnSpc>
                <a:spcPct val="95000"/>
              </a:lnSpc>
              <a:spcBef>
                <a:spcPct val="0"/>
              </a:spcBef>
              <a:buNone/>
              <a:defRPr lang="en-US" sz="3000" kern="12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2pPr>
            <a:lvl3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3pPr>
            <a:lvl4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4pPr>
            <a:lvl5pPr marL="0" indent="0" algn="l" defTabSz="914362" rtl="0" eaLnBrk="1" latinLnBrk="0" hangingPunct="1">
              <a:lnSpc>
                <a:spcPts val="3400"/>
              </a:lnSpc>
              <a:spcBef>
                <a:spcPct val="0"/>
              </a:spcBef>
              <a:buNone/>
              <a:defRPr lang="en-US" sz="3000" kern="1200" dirty="0">
                <a:solidFill>
                  <a:schemeClr val="bg2"/>
                </a:solidFill>
                <a:latin typeface="Open Sans Regular" charset="0"/>
                <a:ea typeface="Open Sans" charset="0"/>
                <a:cs typeface="Open Sans" charset="0"/>
              </a:defRPr>
            </a:lvl5pPr>
          </a:lstStyle>
          <a:p>
            <a:pPr lvl="0"/>
            <a:r>
              <a:rPr lang="en-US"/>
              <a:t>Title Slide Option 5: </a:t>
            </a:r>
            <a:br>
              <a:rPr lang="en-US"/>
            </a:br>
            <a:r>
              <a:rPr lang="en-US"/>
              <a:t>use up to two lines</a:t>
            </a:r>
          </a:p>
        </p:txBody>
      </p:sp>
      <p:sp>
        <p:nvSpPr>
          <p:cNvPr id="13" name="Text Placeholder 12"/>
          <p:cNvSpPr>
            <a:spLocks noGrp="1"/>
          </p:cNvSpPr>
          <p:nvPr>
            <p:ph type="body" sz="quarter" idx="11" hasCustomPrompt="1"/>
          </p:nvPr>
        </p:nvSpPr>
        <p:spPr>
          <a:xfrm>
            <a:off x="465358" y="3162290"/>
            <a:ext cx="3206795" cy="215444"/>
          </a:xfrm>
        </p:spPr>
        <p:txBody>
          <a:bodyPr bIns="0">
            <a:spAutoFit/>
          </a:bodyPr>
          <a:lstStyle>
            <a:lvl1pPr marL="0" indent="0" algn="l" defTabSz="914362" rtl="0" eaLnBrk="1" latinLnBrk="0" hangingPunct="1">
              <a:lnSpc>
                <a:spcPct val="100000"/>
              </a:lnSpc>
              <a:spcBef>
                <a:spcPts val="0"/>
              </a:spcBef>
              <a:spcAft>
                <a:spcPts val="0"/>
              </a:spcAft>
              <a:buFontTx/>
              <a:buNone/>
              <a:tabLst>
                <a:tab pos="230179" algn="l"/>
              </a:tabLst>
              <a:defRPr lang="en-US" sz="1400" b="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2pPr>
            <a:lvl3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3pPr>
            <a:lvl4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4pPr>
            <a:lvl5pPr marL="0" indent="0" algn="l" defTabSz="914362" rtl="0" eaLnBrk="1" latinLnBrk="0" hangingPunct="1">
              <a:lnSpc>
                <a:spcPct val="100000"/>
              </a:lnSpc>
              <a:spcBef>
                <a:spcPts val="0"/>
              </a:spcBef>
              <a:spcAft>
                <a:spcPts val="0"/>
              </a:spcAft>
              <a:buFontTx/>
              <a:buNone/>
              <a:tabLst>
                <a:tab pos="230179" algn="l"/>
              </a:tabLst>
              <a:defRPr lang="en-US" sz="1400" b="1" kern="1200" baseline="0" dirty="0">
                <a:solidFill>
                  <a:schemeClr val="accent6"/>
                </a:solidFill>
                <a:latin typeface="Open Sans Semibold" charset="0"/>
                <a:ea typeface="Open Sans Semibold" charset="0"/>
                <a:cs typeface="Open Sans Semibold" charset="0"/>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2"/>
          </p:nvPr>
        </p:nvSpPr>
        <p:spPr>
          <a:xfrm>
            <a:off x="465358" y="4262929"/>
            <a:ext cx="4133850" cy="244505"/>
          </a:xfrm>
        </p:spPr>
        <p:txBody>
          <a:bodyPr/>
          <a:lstStyle>
            <a:lvl1pPr>
              <a:defRPr lang="en-US" sz="1400" kern="12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kern="1200" baseline="0" dirty="0" smtClean="0">
                <a:solidFill>
                  <a:schemeClr val="bg2"/>
                </a:solidFill>
                <a:latin typeface="Open Sans Regular" charset="0"/>
                <a:ea typeface="+mn-ea"/>
                <a:cs typeface="+mn-cs"/>
              </a:defRPr>
            </a:lvl2pPr>
            <a:lvl3pPr>
              <a:defRPr lang="en-US" sz="1400" kern="1200" baseline="0" dirty="0" smtClean="0">
                <a:solidFill>
                  <a:schemeClr val="bg2"/>
                </a:solidFill>
                <a:latin typeface="Open Sans Regular" charset="0"/>
                <a:ea typeface="+mn-ea"/>
                <a:cs typeface="+mn-cs"/>
              </a:defRPr>
            </a:lvl3pPr>
            <a:lvl4pPr>
              <a:defRPr lang="en-US" sz="1400" kern="1200" baseline="0" dirty="0" smtClean="0">
                <a:solidFill>
                  <a:schemeClr val="bg2"/>
                </a:solidFill>
                <a:latin typeface="Open Sans Regular" charset="0"/>
                <a:ea typeface="+mn-ea"/>
                <a:cs typeface="+mn-cs"/>
              </a:defRPr>
            </a:lvl4pPr>
            <a:lvl5pPr>
              <a:defRPr lang="en-US" sz="1400" kern="1200" baseline="0" dirty="0">
                <a:solidFill>
                  <a:schemeClr val="bg2"/>
                </a:solidFill>
                <a:latin typeface="Open Sans Regular" charset="0"/>
                <a:ea typeface="+mn-ea"/>
                <a:cs typeface="+mn-cs"/>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2"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9579781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3018028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ith pics">
    <p:spTree>
      <p:nvGrpSpPr>
        <p:cNvPr id="1" name=""/>
        <p:cNvGrpSpPr/>
        <p:nvPr/>
      </p:nvGrpSpPr>
      <p:grpSpPr>
        <a:xfrm>
          <a:off x="0" y="0"/>
          <a:ext cx="0" cy="0"/>
          <a:chOff x="0" y="0"/>
          <a:chExt cx="0" cy="0"/>
        </a:xfrm>
      </p:grpSpPr>
      <p:sp>
        <p:nvSpPr>
          <p:cNvPr id="12" name="Picture Placeholder 6"/>
          <p:cNvSpPr>
            <a:spLocks noGrp="1"/>
          </p:cNvSpPr>
          <p:nvPr>
            <p:ph type="pic" sz="quarter" idx="17" hasCustomPrompt="1"/>
          </p:nvPr>
        </p:nvSpPr>
        <p:spPr>
          <a:xfrm>
            <a:off x="3669945" y="1186847"/>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13869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6" name="Text Placeholder 5"/>
          <p:cNvSpPr>
            <a:spLocks noGrp="1"/>
          </p:cNvSpPr>
          <p:nvPr>
            <p:ph type="body" sz="quarter" idx="15" hasCustomPrompt="1"/>
          </p:nvPr>
        </p:nvSpPr>
        <p:spPr>
          <a:xfrm>
            <a:off x="6868199" y="1186847"/>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4" name="Text Placeholder 5"/>
          <p:cNvSpPr>
            <a:spLocks noGrp="1"/>
          </p:cNvSpPr>
          <p:nvPr>
            <p:ph type="body" sz="quarter" idx="16" hasCustomPrompt="1"/>
          </p:nvPr>
        </p:nvSpPr>
        <p:spPr>
          <a:xfrm>
            <a:off x="6868199" y="2735156"/>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3" name="Picture Placeholder 6"/>
          <p:cNvSpPr>
            <a:spLocks noGrp="1"/>
          </p:cNvSpPr>
          <p:nvPr>
            <p:ph type="pic" sz="quarter" idx="18" hasCustomPrompt="1"/>
          </p:nvPr>
        </p:nvSpPr>
        <p:spPr>
          <a:xfrm>
            <a:off x="3669945" y="2726561"/>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Tree>
    <p:extLst>
      <p:ext uri="{BB962C8B-B14F-4D97-AF65-F5344CB8AC3E}">
        <p14:creationId xmlns:p14="http://schemas.microsoft.com/office/powerpoint/2010/main" val="4967910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8006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p:cNvSpPr>
            <a:spLocks noGrp="1"/>
          </p:cNvSpPr>
          <p:nvPr>
            <p:ph sz="half" idx="13"/>
          </p:nvPr>
        </p:nvSpPr>
        <p:spPr>
          <a:xfrm>
            <a:off x="4572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48006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4"/>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4" name="Text Placeholder 8"/>
          <p:cNvSpPr>
            <a:spLocks noGrp="1"/>
          </p:cNvSpPr>
          <p:nvPr>
            <p:ph type="body" sz="quarter" idx="15"/>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3989112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Rectangle 26"/>
          <p:cNvSpPr>
            <a:spLocks noChangeArrowheads="1"/>
          </p:cNvSpPr>
          <p:nvPr userDrawn="1"/>
        </p:nvSpPr>
        <p:spPr bwMode="black">
          <a:xfrm>
            <a:off x="8819283" y="4934626"/>
            <a:ext cx="217294" cy="208954"/>
          </a:xfrm>
          <a:prstGeom prst="rect">
            <a:avLst/>
          </a:prstGeom>
          <a:extLst/>
        </p:spPr>
        <p:txBody>
          <a:bodyPr vert="horz" lIns="0" tIns="0" rIns="0" bIns="0" rtlCol="0" anchor="ctr"/>
          <a:lstStyle/>
          <a:p>
            <a:pPr lvl="0" defTabSz="914362">
              <a:lnSpc>
                <a:spcPts val="1000"/>
              </a:lnSpc>
            </a:pPr>
            <a:fld id="{5266C0E3-FCB2-4D10-9980-6DFC0D8FABCB}" type="slidenum">
              <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rPr>
              <a:pPr lvl="0" defTabSz="914362">
                <a:lnSpc>
                  <a:spcPts val="1000"/>
                </a:lnSpc>
              </a:pPr>
              <a:t>‹#›</a:t>
            </a:fld>
            <a:endPar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Placeholder 1"/>
          <p:cNvSpPr>
            <a:spLocks noGrp="1"/>
          </p:cNvSpPr>
          <p:nvPr>
            <p:ph type="title"/>
          </p:nvPr>
        </p:nvSpPr>
        <p:spPr>
          <a:xfrm>
            <a:off x="457201" y="364633"/>
            <a:ext cx="8226356" cy="344979"/>
          </a:xfrm>
          <a:prstGeom prst="rect">
            <a:avLst/>
          </a:prstGeom>
        </p:spPr>
        <p:txBody>
          <a:bodyPr vert="horz" lIns="0" tIns="0" rIns="0" bIns="0" rtlCol="0" anchor="b" anchorCtr="0">
            <a:noAutofit/>
          </a:bodyPr>
          <a:lstStyle/>
          <a:p>
            <a:r>
              <a:rPr lang="en-US"/>
              <a:t>Click to edit Master title style</a:t>
            </a:r>
          </a:p>
        </p:txBody>
      </p:sp>
      <p:cxnSp>
        <p:nvCxnSpPr>
          <p:cNvPr id="16" name="Straight Connector 15"/>
          <p:cNvCxnSpPr/>
          <p:nvPr userDrawn="1"/>
        </p:nvCxnSpPr>
        <p:spPr>
          <a:xfrm>
            <a:off x="0" y="4927781"/>
            <a:ext cx="914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457200" y="4983480"/>
            <a:ext cx="2708031" cy="92333"/>
          </a:xfrm>
          <a:prstGeom prst="rect">
            <a:avLst/>
          </a:prstGeom>
        </p:spPr>
        <p:txBody>
          <a:bodyPr wrap="square" lIns="0" tIns="0" rIns="0" bIns="0" anchor="ctr">
            <a:spAutoFit/>
          </a:bodyPr>
          <a:lstStyle/>
          <a:p>
            <a:r>
              <a:rPr lang="en-US" sz="600" b="0" i="0">
                <a:latin typeface="Open Sans" panose="020B0606030504020204" pitchFamily="34" charset="0"/>
                <a:ea typeface="Open Sans" panose="020B0606030504020204" pitchFamily="34" charset="0"/>
                <a:cs typeface="Open Sans" panose="020B0606030504020204" pitchFamily="34" charset="0"/>
              </a:rPr>
              <a:t>External</a:t>
            </a:r>
            <a:r>
              <a:rPr lang="en-US" sz="600" b="0" i="0" baseline="0">
                <a:latin typeface="Open Sans" panose="020B0606030504020204" pitchFamily="34" charset="0"/>
                <a:ea typeface="Open Sans" panose="020B0606030504020204" pitchFamily="34" charset="0"/>
                <a:cs typeface="Open Sans" panose="020B0606030504020204" pitchFamily="34" charset="0"/>
              </a:rPr>
              <a:t> Facing / Public</a:t>
            </a:r>
            <a:endParaRPr lang="en-US" sz="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p:cNvCxnSpPr/>
          <p:nvPr userDrawn="1"/>
        </p:nvCxnSpPr>
        <p:spPr bwMode="gray">
          <a:xfrm>
            <a:off x="8688099" y="4993168"/>
            <a:ext cx="0" cy="92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idx="1"/>
          </p:nvPr>
        </p:nvSpPr>
        <p:spPr>
          <a:xfrm>
            <a:off x="457200" y="1185863"/>
            <a:ext cx="8230898" cy="3446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18"/>
          <p:cNvGrpSpPr>
            <a:grpSpLocks noChangeAspect="1"/>
          </p:cNvGrpSpPr>
          <p:nvPr userDrawn="1"/>
        </p:nvGrpSpPr>
        <p:grpSpPr bwMode="auto">
          <a:xfrm>
            <a:off x="8010046" y="4993168"/>
            <a:ext cx="575154" cy="113126"/>
            <a:chOff x="1370" y="1323"/>
            <a:chExt cx="3020" cy="594"/>
          </a:xfrm>
        </p:grpSpPr>
        <p:sp>
          <p:nvSpPr>
            <p:cNvPr id="27" name="Freeform 19"/>
            <p:cNvSpPr>
              <a:spLocks/>
            </p:cNvSpPr>
            <p:nvPr userDrawn="1"/>
          </p:nvSpPr>
          <p:spPr bwMode="auto">
            <a:xfrm>
              <a:off x="2536" y="1442"/>
              <a:ext cx="344" cy="360"/>
            </a:xfrm>
            <a:custGeom>
              <a:avLst/>
              <a:gdLst>
                <a:gd name="T0" fmla="*/ 194 w 195"/>
                <a:gd name="T1" fmla="*/ 150 h 202"/>
                <a:gd name="T2" fmla="*/ 150 w 195"/>
                <a:gd name="T3" fmla="*/ 124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9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6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4"/>
                    <a:pt x="150" y="124"/>
                    <a:pt x="150" y="124"/>
                  </a:cubicBezTo>
                  <a:cubicBezTo>
                    <a:pt x="146" y="129"/>
                    <a:pt x="146" y="129"/>
                    <a:pt x="146" y="129"/>
                  </a:cubicBezTo>
                  <a:cubicBezTo>
                    <a:pt x="136" y="145"/>
                    <a:pt x="122" y="153"/>
                    <a:pt x="105" y="153"/>
                  </a:cubicBezTo>
                  <a:cubicBezTo>
                    <a:pt x="76" y="153"/>
                    <a:pt x="53" y="131"/>
                    <a:pt x="53" y="101"/>
                  </a:cubicBezTo>
                  <a:cubicBezTo>
                    <a:pt x="53" y="72"/>
                    <a:pt x="76" y="49"/>
                    <a:pt x="105" y="49"/>
                  </a:cubicBezTo>
                  <a:cubicBezTo>
                    <a:pt x="123" y="49"/>
                    <a:pt x="136" y="57"/>
                    <a:pt x="146" y="73"/>
                  </a:cubicBezTo>
                  <a:cubicBezTo>
                    <a:pt x="150" y="79"/>
                    <a:pt x="150" y="79"/>
                    <a:pt x="150" y="79"/>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6"/>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close/>
                  <a:moveTo>
                    <a:pt x="224" y="187"/>
                  </a:moveTo>
                  <a:lnTo>
                    <a:pt x="268" y="299"/>
                  </a:lnTo>
                  <a:lnTo>
                    <a:pt x="178" y="299"/>
                  </a:lnTo>
                  <a:lnTo>
                    <a:pt x="224" y="18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moveTo>
                    <a:pt x="224" y="187"/>
                  </a:moveTo>
                  <a:lnTo>
                    <a:pt x="268" y="299"/>
                  </a:lnTo>
                  <a:lnTo>
                    <a:pt x="178" y="299"/>
                  </a:lnTo>
                  <a:lnTo>
                    <a:pt x="224"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p:cNvSpPr>
            <p:nvPr userDrawn="1"/>
          </p:nvSpPr>
          <p:spPr bwMode="auto">
            <a:xfrm>
              <a:off x="3325" y="1326"/>
              <a:ext cx="249" cy="476"/>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8 h 267"/>
                <a:gd name="T20" fmla="*/ 141 w 141"/>
                <a:gd name="T21" fmla="*/ 9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8"/>
                    <a:pt x="118" y="58"/>
                    <a:pt x="118" y="58"/>
                  </a:cubicBezTo>
                  <a:cubicBezTo>
                    <a:pt x="141" y="9"/>
                    <a:pt x="141" y="9"/>
                    <a:pt x="141" y="9"/>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userDrawn="1"/>
          </p:nvSpPr>
          <p:spPr bwMode="auto">
            <a:xfrm>
              <a:off x="2085" y="1323"/>
              <a:ext cx="410" cy="479"/>
            </a:xfrm>
            <a:custGeom>
              <a:avLst/>
              <a:gdLst>
                <a:gd name="T0" fmla="*/ 0 w 410"/>
                <a:gd name="T1" fmla="*/ 0 h 479"/>
                <a:gd name="T2" fmla="*/ 0 w 410"/>
                <a:gd name="T3" fmla="*/ 479 h 479"/>
                <a:gd name="T4" fmla="*/ 104 w 410"/>
                <a:gd name="T5" fmla="*/ 479 h 479"/>
                <a:gd name="T6" fmla="*/ 104 w 410"/>
                <a:gd name="T7" fmla="*/ 204 h 479"/>
                <a:gd name="T8" fmla="*/ 205 w 410"/>
                <a:gd name="T9" fmla="*/ 281 h 479"/>
                <a:gd name="T10" fmla="*/ 306 w 410"/>
                <a:gd name="T11" fmla="*/ 204 h 479"/>
                <a:gd name="T12" fmla="*/ 306 w 410"/>
                <a:gd name="T13" fmla="*/ 479 h 479"/>
                <a:gd name="T14" fmla="*/ 408 w 410"/>
                <a:gd name="T15" fmla="*/ 479 h 479"/>
                <a:gd name="T16" fmla="*/ 410 w 410"/>
                <a:gd name="T17" fmla="*/ 0 h 479"/>
                <a:gd name="T18" fmla="*/ 205 w 410"/>
                <a:gd name="T19" fmla="*/ 156 h 479"/>
                <a:gd name="T20" fmla="*/ 0 w 4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479">
                  <a:moveTo>
                    <a:pt x="0" y="0"/>
                  </a:moveTo>
                  <a:lnTo>
                    <a:pt x="0" y="479"/>
                  </a:lnTo>
                  <a:lnTo>
                    <a:pt x="104" y="479"/>
                  </a:lnTo>
                  <a:lnTo>
                    <a:pt x="104" y="204"/>
                  </a:lnTo>
                  <a:lnTo>
                    <a:pt x="205" y="281"/>
                  </a:lnTo>
                  <a:lnTo>
                    <a:pt x="306" y="204"/>
                  </a:lnTo>
                  <a:lnTo>
                    <a:pt x="306" y="479"/>
                  </a:lnTo>
                  <a:lnTo>
                    <a:pt x="408" y="479"/>
                  </a:lnTo>
                  <a:lnTo>
                    <a:pt x="410" y="0"/>
                  </a:lnTo>
                  <a:lnTo>
                    <a:pt x="205" y="15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userDrawn="1"/>
          </p:nvSpPr>
          <p:spPr bwMode="auto">
            <a:xfrm>
              <a:off x="355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5" y="187"/>
                    <a:pt x="188" y="161"/>
                  </a:cubicBezTo>
                  <a:cubicBezTo>
                    <a:pt x="144" y="137"/>
                    <a:pt x="144" y="137"/>
                    <a:pt x="144" y="137"/>
                  </a:cubicBezTo>
                  <a:cubicBezTo>
                    <a:pt x="132" y="148"/>
                    <a:pt x="119" y="155"/>
                    <a:pt x="104" y="155"/>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noEditPoints="1"/>
            </p:cNvSpPr>
            <p:nvPr userDrawn="1"/>
          </p:nvSpPr>
          <p:spPr bwMode="auto">
            <a:xfrm>
              <a:off x="394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1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9"/>
                    <a:pt x="119" y="155"/>
                    <a:pt x="104" y="155"/>
                  </a:cubicBezTo>
                  <a:cubicBezTo>
                    <a:pt x="82" y="155"/>
                    <a:pt x="62" y="140"/>
                    <a:pt x="57" y="120"/>
                  </a:cubicBezTo>
                  <a:cubicBezTo>
                    <a:pt x="204" y="121"/>
                    <a:pt x="204" y="121"/>
                    <a:pt x="204" y="121"/>
                  </a:cubicBezTo>
                  <a:cubicBezTo>
                    <a:pt x="204" y="107"/>
                    <a:pt x="204" y="107"/>
                    <a:pt x="204" y="107"/>
                  </a:cubicBezTo>
                  <a:cubicBezTo>
                    <a:pt x="204" y="34"/>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p:cNvSpPr>
            <p:nvPr userDrawn="1"/>
          </p:nvSpPr>
          <p:spPr bwMode="auto">
            <a:xfrm>
              <a:off x="4293" y="1428"/>
              <a:ext cx="41" cy="51"/>
            </a:xfrm>
            <a:custGeom>
              <a:avLst/>
              <a:gdLst>
                <a:gd name="T0" fmla="*/ 0 w 41"/>
                <a:gd name="T1" fmla="*/ 0 h 51"/>
                <a:gd name="T2" fmla="*/ 41 w 41"/>
                <a:gd name="T3" fmla="*/ 0 h 51"/>
                <a:gd name="T4" fmla="*/ 41 w 41"/>
                <a:gd name="T5" fmla="*/ 9 h 51"/>
                <a:gd name="T6" fmla="*/ 25 w 41"/>
                <a:gd name="T7" fmla="*/ 9 h 51"/>
                <a:gd name="T8" fmla="*/ 25 w 41"/>
                <a:gd name="T9" fmla="*/ 51 h 51"/>
                <a:gd name="T10" fmla="*/ 16 w 41"/>
                <a:gd name="T11" fmla="*/ 51 h 51"/>
                <a:gd name="T12" fmla="*/ 16 w 41"/>
                <a:gd name="T13" fmla="*/ 9 h 51"/>
                <a:gd name="T14" fmla="*/ 0 w 41"/>
                <a:gd name="T15" fmla="*/ 9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9"/>
                  </a:lnTo>
                  <a:lnTo>
                    <a:pt x="25" y="9"/>
                  </a:lnTo>
                  <a:lnTo>
                    <a:pt x="25" y="51"/>
                  </a:lnTo>
                  <a:lnTo>
                    <a:pt x="16" y="51"/>
                  </a:lnTo>
                  <a:lnTo>
                    <a:pt x="16" y="9"/>
                  </a:lnTo>
                  <a:lnTo>
                    <a:pt x="0" y="9"/>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p:cNvSpPr>
            <p:nvPr userDrawn="1"/>
          </p:nvSpPr>
          <p:spPr bwMode="auto">
            <a:xfrm>
              <a:off x="4339" y="1428"/>
              <a:ext cx="51" cy="51"/>
            </a:xfrm>
            <a:custGeom>
              <a:avLst/>
              <a:gdLst>
                <a:gd name="T0" fmla="*/ 0 w 51"/>
                <a:gd name="T1" fmla="*/ 0 h 51"/>
                <a:gd name="T2" fmla="*/ 12 w 51"/>
                <a:gd name="T3" fmla="*/ 0 h 51"/>
                <a:gd name="T4" fmla="*/ 26 w 51"/>
                <a:gd name="T5" fmla="*/ 41 h 51"/>
                <a:gd name="T6" fmla="*/ 26 w 51"/>
                <a:gd name="T7" fmla="*/ 41 h 51"/>
                <a:gd name="T8" fmla="*/ 40 w 51"/>
                <a:gd name="T9" fmla="*/ 0 h 51"/>
                <a:gd name="T10" fmla="*/ 51 w 51"/>
                <a:gd name="T11" fmla="*/ 0 h 51"/>
                <a:gd name="T12" fmla="*/ 51 w 51"/>
                <a:gd name="T13" fmla="*/ 51 h 51"/>
                <a:gd name="T14" fmla="*/ 44 w 51"/>
                <a:gd name="T15" fmla="*/ 51 h 51"/>
                <a:gd name="T16" fmla="*/ 44 w 51"/>
                <a:gd name="T17" fmla="*/ 12 h 51"/>
                <a:gd name="T18" fmla="*/ 44 w 51"/>
                <a:gd name="T19" fmla="*/ 12 h 51"/>
                <a:gd name="T20" fmla="*/ 30 w 51"/>
                <a:gd name="T21" fmla="*/ 51 h 51"/>
                <a:gd name="T22" fmla="*/ 23 w 51"/>
                <a:gd name="T23" fmla="*/ 51 h 51"/>
                <a:gd name="T24" fmla="*/ 9 w 51"/>
                <a:gd name="T25" fmla="*/ 12 h 51"/>
                <a:gd name="T26" fmla="*/ 9 w 51"/>
                <a:gd name="T27" fmla="*/ 12 h 51"/>
                <a:gd name="T28" fmla="*/ 9 w 51"/>
                <a:gd name="T29" fmla="*/ 51 h 51"/>
                <a:gd name="T30" fmla="*/ 0 w 51"/>
                <a:gd name="T31" fmla="*/ 51 h 51"/>
                <a:gd name="T32" fmla="*/ 0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0" y="0"/>
                  </a:moveTo>
                  <a:lnTo>
                    <a:pt x="12" y="0"/>
                  </a:lnTo>
                  <a:lnTo>
                    <a:pt x="26" y="41"/>
                  </a:lnTo>
                  <a:lnTo>
                    <a:pt x="26" y="41"/>
                  </a:lnTo>
                  <a:lnTo>
                    <a:pt x="40" y="0"/>
                  </a:lnTo>
                  <a:lnTo>
                    <a:pt x="51" y="0"/>
                  </a:lnTo>
                  <a:lnTo>
                    <a:pt x="51" y="51"/>
                  </a:lnTo>
                  <a:lnTo>
                    <a:pt x="44" y="51"/>
                  </a:lnTo>
                  <a:lnTo>
                    <a:pt x="44" y="12"/>
                  </a:lnTo>
                  <a:lnTo>
                    <a:pt x="44" y="12"/>
                  </a:lnTo>
                  <a:lnTo>
                    <a:pt x="30" y="51"/>
                  </a:lnTo>
                  <a:lnTo>
                    <a:pt x="23" y="51"/>
                  </a:lnTo>
                  <a:lnTo>
                    <a:pt x="9" y="12"/>
                  </a:lnTo>
                  <a:lnTo>
                    <a:pt x="9" y="12"/>
                  </a:lnTo>
                  <a:lnTo>
                    <a:pt x="9" y="51"/>
                  </a:lnTo>
                  <a:lnTo>
                    <a:pt x="0" y="51"/>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userDrawn="1"/>
          </p:nvSpPr>
          <p:spPr bwMode="auto">
            <a:xfrm>
              <a:off x="1370" y="1323"/>
              <a:ext cx="258" cy="594"/>
            </a:xfrm>
            <a:custGeom>
              <a:avLst/>
              <a:gdLst>
                <a:gd name="T0" fmla="*/ 106 w 258"/>
                <a:gd name="T1" fmla="*/ 407 h 594"/>
                <a:gd name="T2" fmla="*/ 106 w 258"/>
                <a:gd name="T3" fmla="*/ 165 h 594"/>
                <a:gd name="T4" fmla="*/ 258 w 258"/>
                <a:gd name="T5" fmla="*/ 237 h 594"/>
                <a:gd name="T6" fmla="*/ 258 w 258"/>
                <a:gd name="T7" fmla="*/ 119 h 594"/>
                <a:gd name="T8" fmla="*/ 0 w 258"/>
                <a:gd name="T9" fmla="*/ 0 h 594"/>
                <a:gd name="T10" fmla="*/ 0 w 258"/>
                <a:gd name="T11" fmla="*/ 475 h 594"/>
                <a:gd name="T12" fmla="*/ 258 w 258"/>
                <a:gd name="T13" fmla="*/ 594 h 594"/>
                <a:gd name="T14" fmla="*/ 258 w 258"/>
                <a:gd name="T15" fmla="*/ 479 h 594"/>
                <a:gd name="T16" fmla="*/ 106 w 258"/>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594">
                  <a:moveTo>
                    <a:pt x="106" y="407"/>
                  </a:moveTo>
                  <a:lnTo>
                    <a:pt x="106" y="165"/>
                  </a:lnTo>
                  <a:lnTo>
                    <a:pt x="258" y="237"/>
                  </a:lnTo>
                  <a:lnTo>
                    <a:pt x="258" y="119"/>
                  </a:lnTo>
                  <a:lnTo>
                    <a:pt x="0" y="0"/>
                  </a:lnTo>
                  <a:lnTo>
                    <a:pt x="0" y="475"/>
                  </a:lnTo>
                  <a:lnTo>
                    <a:pt x="258" y="594"/>
                  </a:lnTo>
                  <a:lnTo>
                    <a:pt x="258" y="479"/>
                  </a:lnTo>
                  <a:lnTo>
                    <a:pt x="106" y="407"/>
                  </a:lnTo>
                  <a:close/>
                </a:path>
              </a:pathLst>
            </a:custGeom>
            <a:solidFill>
              <a:srgbClr val="BD2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p:cNvSpPr>
            <p:nvPr userDrawn="1"/>
          </p:nvSpPr>
          <p:spPr bwMode="auto">
            <a:xfrm>
              <a:off x="1628" y="1323"/>
              <a:ext cx="256" cy="594"/>
            </a:xfrm>
            <a:custGeom>
              <a:avLst/>
              <a:gdLst>
                <a:gd name="T0" fmla="*/ 152 w 256"/>
                <a:gd name="T1" fmla="*/ 407 h 594"/>
                <a:gd name="T2" fmla="*/ 152 w 256"/>
                <a:gd name="T3" fmla="*/ 165 h 594"/>
                <a:gd name="T4" fmla="*/ 0 w 256"/>
                <a:gd name="T5" fmla="*/ 237 h 594"/>
                <a:gd name="T6" fmla="*/ 0 w 256"/>
                <a:gd name="T7" fmla="*/ 119 h 594"/>
                <a:gd name="T8" fmla="*/ 256 w 256"/>
                <a:gd name="T9" fmla="*/ 0 h 594"/>
                <a:gd name="T10" fmla="*/ 256 w 256"/>
                <a:gd name="T11" fmla="*/ 475 h 594"/>
                <a:gd name="T12" fmla="*/ 0 w 256"/>
                <a:gd name="T13" fmla="*/ 594 h 594"/>
                <a:gd name="T14" fmla="*/ 0 w 256"/>
                <a:gd name="T15" fmla="*/ 479 h 594"/>
                <a:gd name="T16" fmla="*/ 152 w 256"/>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94">
                  <a:moveTo>
                    <a:pt x="152" y="407"/>
                  </a:moveTo>
                  <a:lnTo>
                    <a:pt x="152" y="165"/>
                  </a:lnTo>
                  <a:lnTo>
                    <a:pt x="0" y="237"/>
                  </a:lnTo>
                  <a:lnTo>
                    <a:pt x="0" y="119"/>
                  </a:lnTo>
                  <a:lnTo>
                    <a:pt x="256" y="0"/>
                  </a:lnTo>
                  <a:lnTo>
                    <a:pt x="256" y="475"/>
                  </a:lnTo>
                  <a:lnTo>
                    <a:pt x="0" y="594"/>
                  </a:lnTo>
                  <a:lnTo>
                    <a:pt x="0" y="479"/>
                  </a:lnTo>
                  <a:lnTo>
                    <a:pt x="152" y="407"/>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3730869817"/>
      </p:ext>
    </p:extLst>
  </p:cSld>
  <p:clrMap bg1="lt1" tx1="dk1" bg2="lt2" tx2="dk2" accent1="accent1" accent2="accent2" accent3="accent3" accent4="accent4" accent5="accent5" accent6="accent6" hlink="hlink" folHlink="folHlink"/>
  <p:sldLayoutIdLst>
    <p:sldLayoutId id="2147483668" r:id="rId1"/>
    <p:sldLayoutId id="2147483698" r:id="rId2"/>
    <p:sldLayoutId id="2147483662" r:id="rId3"/>
    <p:sldLayoutId id="2147483669" r:id="rId4"/>
    <p:sldLayoutId id="2147483691" r:id="rId5"/>
    <p:sldLayoutId id="2147483670" r:id="rId6"/>
    <p:sldLayoutId id="2147483664" r:id="rId7"/>
    <p:sldLayoutId id="2147483690" r:id="rId8"/>
    <p:sldLayoutId id="2147483665" r:id="rId9"/>
    <p:sldLayoutId id="2147483666" r:id="rId10"/>
    <p:sldLayoutId id="2147483681" r:id="rId11"/>
    <p:sldLayoutId id="2147483667" r:id="rId12"/>
    <p:sldLayoutId id="2147483693" r:id="rId13"/>
    <p:sldLayoutId id="2147483687" r:id="rId14"/>
    <p:sldLayoutId id="2147483694" r:id="rId15"/>
    <p:sldLayoutId id="2147483683" r:id="rId16"/>
    <p:sldLayoutId id="2147483692" r:id="rId17"/>
    <p:sldLayoutId id="2147483678" r:id="rId18"/>
    <p:sldLayoutId id="2147483699" r:id="rId19"/>
    <p:sldLayoutId id="2147483695" r:id="rId20"/>
    <p:sldLayoutId id="2147483679" r:id="rId21"/>
    <p:sldLayoutId id="2147483677" r:id="rId22"/>
    <p:sldLayoutId id="2147483700" r:id="rId23"/>
    <p:sldLayoutId id="2147483696" r:id="rId24"/>
    <p:sldLayoutId id="2147483697" r:id="rId25"/>
    <p:sldLayoutId id="2147483701" r:id="rId26"/>
    <p:sldLayoutId id="2147483676" r:id="rId27"/>
    <p:sldLayoutId id="2147483671" r:id="rId28"/>
    <p:sldLayoutId id="2147483672" r:id="rId29"/>
    <p:sldLayoutId id="2147483702" r:id="rId30"/>
    <p:sldLayoutId id="2147483703" r:id="rId31"/>
    <p:sldLayoutId id="2147483705" r:id="rId32"/>
  </p:sldLayoutIdLst>
  <p:transition>
    <p:fade/>
  </p:transition>
  <p:txStyles>
    <p:title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 userDrawn="1">
          <p15:clr>
            <a:srgbClr val="F26B43"/>
          </p15:clr>
        </p15:guide>
        <p15:guide id="3" pos="2880" userDrawn="1">
          <p15:clr>
            <a:srgbClr val="F26B43"/>
          </p15:clr>
        </p15:guide>
        <p15:guide id="4" pos="5472" userDrawn="1">
          <p15:clr>
            <a:srgbClr val="F26B43"/>
          </p15:clr>
        </p15:guide>
        <p15:guide id="5" orient="horz" pos="300" userDrawn="1">
          <p15:clr>
            <a:srgbClr val="F26B43"/>
          </p15:clr>
        </p15:guide>
        <p15:guide id="6" orient="horz" pos="7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g"/><Relationship Id="rId21" Type="http://schemas.openxmlformats.org/officeDocument/2006/relationships/image" Target="../media/image41.jpg"/><Relationship Id="rId7" Type="http://schemas.openxmlformats.org/officeDocument/2006/relationships/image" Target="../media/image27.jp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3.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image" Target="../media/image25.jp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jp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hyperlink" Target="http://www.stopthinkconnect.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McAfee</a:t>
            </a:r>
            <a:r>
              <a:rPr lang="en-US" sz="2400" baseline="30000"/>
              <a:t>®</a:t>
            </a:r>
            <a:r>
              <a:rPr lang="en-US"/>
              <a:t> Online </a:t>
            </a:r>
            <a:br>
              <a:rPr lang="en-US"/>
            </a:br>
            <a:r>
              <a:rPr lang="en-US"/>
              <a:t>Safety Program </a:t>
            </a:r>
          </a:p>
        </p:txBody>
      </p:sp>
      <p:sp>
        <p:nvSpPr>
          <p:cNvPr id="3" name="Text Placeholder 2"/>
          <p:cNvSpPr>
            <a:spLocks noGrp="1"/>
          </p:cNvSpPr>
          <p:nvPr>
            <p:ph type="body" sz="quarter" idx="14"/>
          </p:nvPr>
        </p:nvSpPr>
        <p:spPr/>
        <p:txBody>
          <a:bodyPr vert="horz" lIns="0" tIns="0" rIns="0" bIns="0" rtlCol="0" anchor="t">
            <a:noAutofit/>
          </a:bodyPr>
          <a:lstStyle/>
          <a:p>
            <a:r>
              <a:rPr lang="fr-FR" dirty="0"/>
              <a:t>For Kids Ages 9-10</a:t>
            </a:r>
          </a:p>
        </p:txBody>
      </p:sp>
      <p:pic>
        <p:nvPicPr>
          <p:cNvPr id="11" name="Picture Placeholder 10">
            <a:extLst>
              <a:ext uri="{FF2B5EF4-FFF2-40B4-BE49-F238E27FC236}">
                <a16:creationId xmlns:a16="http://schemas.microsoft.com/office/drawing/2014/main" id="{0EE55236-FEFE-43B7-ADEC-F10DD3C42AC2}"/>
              </a:ext>
            </a:extLst>
          </p:cNvPr>
          <p:cNvPicPr>
            <a:picLocks noGrp="1" noChangeAspect="1"/>
          </p:cNvPicPr>
          <p:nvPr>
            <p:ph type="pic" sz="quarter" idx="16"/>
          </p:nvPr>
        </p:nvPicPr>
        <p:blipFill>
          <a:blip r:embed="rId3"/>
          <a:srcRect l="587" r="587"/>
          <a:stretch>
            <a:fillRect/>
          </a:stretch>
        </p:blipFill>
        <p:spPr>
          <a:xfrm>
            <a:off x="4575411" y="-1"/>
            <a:ext cx="4568589" cy="5143501"/>
          </a:xfrm>
          <a:prstGeom prst="rect">
            <a:avLst/>
          </a:prstGeom>
        </p:spPr>
      </p:pic>
    </p:spTree>
    <p:extLst>
      <p:ext uri="{BB962C8B-B14F-4D97-AF65-F5344CB8AC3E}">
        <p14:creationId xmlns:p14="http://schemas.microsoft.com/office/powerpoint/2010/main" val="22634474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Personal Information</a:t>
            </a:r>
          </a:p>
        </p:txBody>
      </p:sp>
      <p:cxnSp>
        <p:nvCxnSpPr>
          <p:cNvPr id="515" name="Straight Connector 514"/>
          <p:cNvCxnSpPr/>
          <p:nvPr/>
        </p:nvCxnSpPr>
        <p:spPr>
          <a:xfrm>
            <a:off x="591595" y="3225753"/>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575781"/>
            <a:ext cx="2741756" cy="479909"/>
          </a:xfrm>
        </p:spPr>
        <p:txBody>
          <a:bodyPr/>
          <a:lstStyle/>
          <a:p>
            <a:pPr algn="ctr"/>
            <a:r>
              <a:rPr lang="en-US" sz="2000" b="1">
                <a:solidFill>
                  <a:schemeClr val="bg2"/>
                </a:solidFill>
              </a:rPr>
              <a:t>Use Highest</a:t>
            </a:r>
            <a:br>
              <a:rPr lang="en-US" sz="2000" b="1">
                <a:solidFill>
                  <a:schemeClr val="bg2"/>
                </a:solidFill>
              </a:rPr>
            </a:br>
            <a:r>
              <a:rPr lang="en-US" sz="2000" b="1">
                <a:solidFill>
                  <a:schemeClr val="bg2"/>
                </a:solidFill>
              </a:rPr>
              <a:t>Privacy Settings</a:t>
            </a:r>
          </a:p>
        </p:txBody>
      </p:sp>
      <p:cxnSp>
        <p:nvCxnSpPr>
          <p:cNvPr id="520" name="Straight Connector 519"/>
          <p:cNvCxnSpPr/>
          <p:nvPr/>
        </p:nvCxnSpPr>
        <p:spPr>
          <a:xfrm>
            <a:off x="3471679" y="3225523"/>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575551"/>
            <a:ext cx="2741756" cy="479909"/>
          </a:xfrm>
        </p:spPr>
        <p:txBody>
          <a:bodyPr/>
          <a:lstStyle/>
          <a:p>
            <a:pPr algn="ctr"/>
            <a:r>
              <a:rPr lang="en-US" sz="2000" b="1">
                <a:solidFill>
                  <a:schemeClr val="bg2"/>
                </a:solidFill>
              </a:rPr>
              <a:t>Limit Sharing</a:t>
            </a:r>
          </a:p>
          <a:p>
            <a:pPr algn="ctr"/>
            <a:r>
              <a:rPr lang="en-US" sz="2000" b="1">
                <a:solidFill>
                  <a:schemeClr val="bg2"/>
                </a:solidFill>
              </a:rPr>
              <a:t>Information</a:t>
            </a:r>
          </a:p>
        </p:txBody>
      </p:sp>
      <p:cxnSp>
        <p:nvCxnSpPr>
          <p:cNvPr id="522" name="Straight Connector 521"/>
          <p:cNvCxnSpPr/>
          <p:nvPr/>
        </p:nvCxnSpPr>
        <p:spPr>
          <a:xfrm>
            <a:off x="6369763" y="322483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574862"/>
            <a:ext cx="2741756" cy="479909"/>
          </a:xfrm>
        </p:spPr>
        <p:txBody>
          <a:bodyPr/>
          <a:lstStyle/>
          <a:p>
            <a:pPr algn="ctr"/>
            <a:r>
              <a:rPr lang="en-US" sz="2000" b="1">
                <a:solidFill>
                  <a:schemeClr val="bg2"/>
                </a:solidFill>
              </a:rPr>
              <a:t>Always Use </a:t>
            </a:r>
            <a:br>
              <a:rPr lang="en-US" sz="2000" b="1">
                <a:solidFill>
                  <a:schemeClr val="bg2"/>
                </a:solidFill>
              </a:rPr>
            </a:br>
            <a:r>
              <a:rPr lang="en-US" sz="2000" b="1">
                <a:solidFill>
                  <a:schemeClr val="bg2"/>
                </a:solidFill>
              </a:rPr>
              <a:t>Screen Names</a:t>
            </a:r>
          </a:p>
        </p:txBody>
      </p:sp>
      <p:sp>
        <p:nvSpPr>
          <p:cNvPr id="7" name="Rectangle 6"/>
          <p:cNvSpPr/>
          <p:nvPr/>
        </p:nvSpPr>
        <p:spPr>
          <a:xfrm>
            <a:off x="352731" y="3380620"/>
            <a:ext cx="2731393" cy="1015663"/>
          </a:xfrm>
          <a:prstGeom prst="rect">
            <a:avLst/>
          </a:prstGeom>
        </p:spPr>
        <p:txBody>
          <a:bodyPr wrap="square">
            <a:spAutoFit/>
          </a:bodyPr>
          <a:lstStyle/>
          <a:p>
            <a:pPr lvl="0" algn="ctr"/>
            <a:r>
              <a:rPr lang="en-IE" sz="1200"/>
              <a:t>Have a trusted adult help you set up privacy settings to control who sees your information</a:t>
            </a:r>
          </a:p>
          <a:p>
            <a:pPr lvl="0" algn="ctr"/>
            <a:endParaRPr lang="en-IE" sz="800"/>
          </a:p>
          <a:p>
            <a:pPr lvl="0" algn="ctr"/>
            <a:br>
              <a:rPr lang="en-IE" sz="400"/>
            </a:br>
            <a:endParaRPr lang="en-IE" sz="1200"/>
          </a:p>
        </p:txBody>
      </p:sp>
      <p:sp>
        <p:nvSpPr>
          <p:cNvPr id="8" name="Rectangle 7"/>
          <p:cNvSpPr/>
          <p:nvPr/>
        </p:nvSpPr>
        <p:spPr>
          <a:xfrm>
            <a:off x="3379684" y="3378394"/>
            <a:ext cx="2394359" cy="646331"/>
          </a:xfrm>
          <a:prstGeom prst="rect">
            <a:avLst/>
          </a:prstGeom>
        </p:spPr>
        <p:txBody>
          <a:bodyPr wrap="square">
            <a:spAutoFit/>
          </a:bodyPr>
          <a:lstStyle/>
          <a:p>
            <a:pPr lvl="0" algn="ctr"/>
            <a:r>
              <a:rPr lang="en-IE" sz="1200"/>
              <a:t>Adjust the privacy settings </a:t>
            </a:r>
            <a:br>
              <a:rPr lang="en-IE" sz="1200"/>
            </a:br>
            <a:r>
              <a:rPr lang="en-IE" sz="1200"/>
              <a:t>to limit what a site shows about you</a:t>
            </a:r>
          </a:p>
        </p:txBody>
      </p:sp>
      <p:sp>
        <p:nvSpPr>
          <p:cNvPr id="9" name="Rectangle 8"/>
          <p:cNvSpPr/>
          <p:nvPr/>
        </p:nvSpPr>
        <p:spPr>
          <a:xfrm>
            <a:off x="6369763" y="3375944"/>
            <a:ext cx="2240279" cy="861774"/>
          </a:xfrm>
          <a:prstGeom prst="rect">
            <a:avLst/>
          </a:prstGeom>
        </p:spPr>
        <p:txBody>
          <a:bodyPr wrap="square">
            <a:spAutoFit/>
          </a:bodyPr>
          <a:lstStyle/>
          <a:p>
            <a:pPr lvl="0" algn="ctr"/>
            <a:r>
              <a:rPr lang="en-IE" sz="1200"/>
              <a:t>Only use your first name or a made-up name</a:t>
            </a:r>
          </a:p>
          <a:p>
            <a:pPr lvl="0" algn="ctr">
              <a:lnSpc>
                <a:spcPct val="130000"/>
              </a:lnSpc>
            </a:pPr>
            <a:br>
              <a:rPr lang="en-IE" sz="400"/>
            </a:br>
            <a:endParaRPr lang="en-IE" sz="400"/>
          </a:p>
          <a:p>
            <a:pPr lvl="0" algn="ctr">
              <a:lnSpc>
                <a:spcPct val="130000"/>
              </a:lnSpc>
            </a:pPr>
            <a:r>
              <a:rPr lang="en-IE" sz="1200"/>
              <a:t>Never use your last name</a:t>
            </a:r>
          </a:p>
        </p:txBody>
      </p:sp>
      <p:grpSp>
        <p:nvGrpSpPr>
          <p:cNvPr id="84" name="Group 83"/>
          <p:cNvGrpSpPr/>
          <p:nvPr/>
        </p:nvGrpSpPr>
        <p:grpSpPr>
          <a:xfrm>
            <a:off x="4136477" y="1080615"/>
            <a:ext cx="862743" cy="1157012"/>
            <a:chOff x="7593013" y="1693863"/>
            <a:chExt cx="204788" cy="274638"/>
          </a:xfrm>
        </p:grpSpPr>
        <p:sp>
          <p:nvSpPr>
            <p:cNvPr id="85" name="Rectangle 194"/>
            <p:cNvSpPr>
              <a:spLocks noChangeArrowheads="1"/>
            </p:cNvSpPr>
            <p:nvPr/>
          </p:nvSpPr>
          <p:spPr bwMode="auto">
            <a:xfrm>
              <a:off x="7605713" y="1816100"/>
              <a:ext cx="177800" cy="138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95"/>
            <p:cNvSpPr>
              <a:spLocks noChangeArrowheads="1"/>
            </p:cNvSpPr>
            <p:nvPr/>
          </p:nvSpPr>
          <p:spPr bwMode="auto">
            <a:xfrm>
              <a:off x="7694613" y="1816100"/>
              <a:ext cx="88900" cy="138113"/>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96"/>
            <p:cNvSpPr>
              <a:spLocks noEditPoints="1"/>
            </p:cNvSpPr>
            <p:nvPr/>
          </p:nvSpPr>
          <p:spPr bwMode="auto">
            <a:xfrm>
              <a:off x="7593013" y="1693863"/>
              <a:ext cx="204788" cy="274638"/>
            </a:xfrm>
            <a:custGeom>
              <a:avLst/>
              <a:gdLst>
                <a:gd name="T0" fmla="*/ 448 w 517"/>
                <a:gd name="T1" fmla="*/ 272 h 693"/>
                <a:gd name="T2" fmla="*/ 448 w 517"/>
                <a:gd name="T3" fmla="*/ 190 h 693"/>
                <a:gd name="T4" fmla="*/ 259 w 517"/>
                <a:gd name="T5" fmla="*/ 0 h 693"/>
                <a:gd name="T6" fmla="*/ 69 w 517"/>
                <a:gd name="T7" fmla="*/ 190 h 693"/>
                <a:gd name="T8" fmla="*/ 69 w 517"/>
                <a:gd name="T9" fmla="*/ 272 h 693"/>
                <a:gd name="T10" fmla="*/ 0 w 517"/>
                <a:gd name="T11" fmla="*/ 272 h 693"/>
                <a:gd name="T12" fmla="*/ 0 w 517"/>
                <a:gd name="T13" fmla="*/ 693 h 693"/>
                <a:gd name="T14" fmla="*/ 517 w 517"/>
                <a:gd name="T15" fmla="*/ 693 h 693"/>
                <a:gd name="T16" fmla="*/ 517 w 517"/>
                <a:gd name="T17" fmla="*/ 272 h 693"/>
                <a:gd name="T18" fmla="*/ 448 w 517"/>
                <a:gd name="T19" fmla="*/ 272 h 693"/>
                <a:gd name="T20" fmla="*/ 121 w 517"/>
                <a:gd name="T21" fmla="*/ 190 h 693"/>
                <a:gd name="T22" fmla="*/ 259 w 517"/>
                <a:gd name="T23" fmla="*/ 52 h 693"/>
                <a:gd name="T24" fmla="*/ 396 w 517"/>
                <a:gd name="T25" fmla="*/ 190 h 693"/>
                <a:gd name="T26" fmla="*/ 396 w 517"/>
                <a:gd name="T27" fmla="*/ 272 h 693"/>
                <a:gd name="T28" fmla="*/ 121 w 517"/>
                <a:gd name="T29" fmla="*/ 272 h 693"/>
                <a:gd name="T30" fmla="*/ 121 w 517"/>
                <a:gd name="T31" fmla="*/ 190 h 693"/>
                <a:gd name="T32" fmla="*/ 482 w 517"/>
                <a:gd name="T33" fmla="*/ 658 h 693"/>
                <a:gd name="T34" fmla="*/ 35 w 517"/>
                <a:gd name="T35" fmla="*/ 658 h 693"/>
                <a:gd name="T36" fmla="*/ 35 w 517"/>
                <a:gd name="T37" fmla="*/ 306 h 693"/>
                <a:gd name="T38" fmla="*/ 482 w 517"/>
                <a:gd name="T39" fmla="*/ 306 h 693"/>
                <a:gd name="T40" fmla="*/ 482 w 517"/>
                <a:gd name="T41" fmla="*/ 65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693">
                  <a:moveTo>
                    <a:pt x="448" y="272"/>
                  </a:moveTo>
                  <a:cubicBezTo>
                    <a:pt x="448" y="190"/>
                    <a:pt x="448" y="190"/>
                    <a:pt x="448" y="190"/>
                  </a:cubicBezTo>
                  <a:cubicBezTo>
                    <a:pt x="448" y="85"/>
                    <a:pt x="363" y="0"/>
                    <a:pt x="259" y="0"/>
                  </a:cubicBezTo>
                  <a:cubicBezTo>
                    <a:pt x="154" y="0"/>
                    <a:pt x="69" y="85"/>
                    <a:pt x="69" y="190"/>
                  </a:cubicBezTo>
                  <a:cubicBezTo>
                    <a:pt x="69" y="272"/>
                    <a:pt x="69" y="272"/>
                    <a:pt x="69" y="272"/>
                  </a:cubicBezTo>
                  <a:cubicBezTo>
                    <a:pt x="0" y="272"/>
                    <a:pt x="0" y="272"/>
                    <a:pt x="0" y="272"/>
                  </a:cubicBezTo>
                  <a:cubicBezTo>
                    <a:pt x="0" y="693"/>
                    <a:pt x="0" y="693"/>
                    <a:pt x="0" y="693"/>
                  </a:cubicBezTo>
                  <a:cubicBezTo>
                    <a:pt x="517" y="693"/>
                    <a:pt x="517" y="693"/>
                    <a:pt x="517" y="693"/>
                  </a:cubicBezTo>
                  <a:cubicBezTo>
                    <a:pt x="517" y="272"/>
                    <a:pt x="517" y="272"/>
                    <a:pt x="517" y="272"/>
                  </a:cubicBezTo>
                  <a:lnTo>
                    <a:pt x="448" y="272"/>
                  </a:lnTo>
                  <a:close/>
                  <a:moveTo>
                    <a:pt x="121" y="190"/>
                  </a:moveTo>
                  <a:cubicBezTo>
                    <a:pt x="121" y="114"/>
                    <a:pt x="183" y="52"/>
                    <a:pt x="259" y="52"/>
                  </a:cubicBezTo>
                  <a:cubicBezTo>
                    <a:pt x="334" y="52"/>
                    <a:pt x="396" y="114"/>
                    <a:pt x="396" y="190"/>
                  </a:cubicBezTo>
                  <a:cubicBezTo>
                    <a:pt x="396" y="272"/>
                    <a:pt x="396" y="272"/>
                    <a:pt x="396" y="272"/>
                  </a:cubicBezTo>
                  <a:cubicBezTo>
                    <a:pt x="121" y="272"/>
                    <a:pt x="121" y="272"/>
                    <a:pt x="121" y="272"/>
                  </a:cubicBezTo>
                  <a:lnTo>
                    <a:pt x="121" y="190"/>
                  </a:lnTo>
                  <a:close/>
                  <a:moveTo>
                    <a:pt x="482" y="658"/>
                  </a:moveTo>
                  <a:cubicBezTo>
                    <a:pt x="35" y="658"/>
                    <a:pt x="35" y="658"/>
                    <a:pt x="35" y="658"/>
                  </a:cubicBezTo>
                  <a:cubicBezTo>
                    <a:pt x="35" y="306"/>
                    <a:pt x="35" y="306"/>
                    <a:pt x="35" y="306"/>
                  </a:cubicBezTo>
                  <a:cubicBezTo>
                    <a:pt x="482" y="306"/>
                    <a:pt x="482" y="306"/>
                    <a:pt x="482" y="306"/>
                  </a:cubicBezTo>
                  <a:lnTo>
                    <a:pt x="482" y="658"/>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97"/>
            <p:cNvSpPr>
              <a:spLocks/>
            </p:cNvSpPr>
            <p:nvPr/>
          </p:nvSpPr>
          <p:spPr bwMode="auto">
            <a:xfrm>
              <a:off x="7673975" y="1847850"/>
              <a:ext cx="42863" cy="74613"/>
            </a:xfrm>
            <a:custGeom>
              <a:avLst/>
              <a:gdLst>
                <a:gd name="T0" fmla="*/ 53 w 105"/>
                <a:gd name="T1" fmla="*/ 0 h 186"/>
                <a:gd name="T2" fmla="*/ 0 w 105"/>
                <a:gd name="T3" fmla="*/ 53 h 186"/>
                <a:gd name="T4" fmla="*/ 35 w 105"/>
                <a:gd name="T5" fmla="*/ 102 h 186"/>
                <a:gd name="T6" fmla="*/ 35 w 105"/>
                <a:gd name="T7" fmla="*/ 186 h 186"/>
                <a:gd name="T8" fmla="*/ 70 w 105"/>
                <a:gd name="T9" fmla="*/ 186 h 186"/>
                <a:gd name="T10" fmla="*/ 70 w 105"/>
                <a:gd name="T11" fmla="*/ 102 h 186"/>
                <a:gd name="T12" fmla="*/ 105 w 105"/>
                <a:gd name="T13" fmla="*/ 53 h 186"/>
                <a:gd name="T14" fmla="*/ 53 w 105"/>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6">
                  <a:moveTo>
                    <a:pt x="53" y="0"/>
                  </a:moveTo>
                  <a:cubicBezTo>
                    <a:pt x="23" y="0"/>
                    <a:pt x="0" y="24"/>
                    <a:pt x="0" y="53"/>
                  </a:cubicBezTo>
                  <a:cubicBezTo>
                    <a:pt x="0" y="76"/>
                    <a:pt x="15" y="95"/>
                    <a:pt x="35" y="102"/>
                  </a:cubicBezTo>
                  <a:cubicBezTo>
                    <a:pt x="35" y="186"/>
                    <a:pt x="35" y="186"/>
                    <a:pt x="35" y="186"/>
                  </a:cubicBezTo>
                  <a:cubicBezTo>
                    <a:pt x="70" y="186"/>
                    <a:pt x="70" y="186"/>
                    <a:pt x="70" y="186"/>
                  </a:cubicBezTo>
                  <a:cubicBezTo>
                    <a:pt x="70" y="102"/>
                    <a:pt x="70" y="102"/>
                    <a:pt x="70" y="102"/>
                  </a:cubicBezTo>
                  <a:cubicBezTo>
                    <a:pt x="90" y="95"/>
                    <a:pt x="105" y="76"/>
                    <a:pt x="105" y="53"/>
                  </a:cubicBezTo>
                  <a:cubicBezTo>
                    <a:pt x="105" y="24"/>
                    <a:pt x="82" y="0"/>
                    <a:pt x="53"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88"/>
          <p:cNvGrpSpPr/>
          <p:nvPr/>
        </p:nvGrpSpPr>
        <p:grpSpPr>
          <a:xfrm>
            <a:off x="1126497" y="1112831"/>
            <a:ext cx="1093069" cy="1180905"/>
            <a:chOff x="8287057" y="3509113"/>
            <a:chExt cx="355600" cy="384175"/>
          </a:xfrm>
        </p:grpSpPr>
        <p:sp>
          <p:nvSpPr>
            <p:cNvPr id="90" name="Freeform 6"/>
            <p:cNvSpPr>
              <a:spLocks noChangeArrowheads="1"/>
            </p:cNvSpPr>
            <p:nvPr/>
          </p:nvSpPr>
          <p:spPr bwMode="auto">
            <a:xfrm>
              <a:off x="8482320" y="3731363"/>
              <a:ext cx="160337" cy="161925"/>
            </a:xfrm>
            <a:custGeom>
              <a:avLst/>
              <a:gdLst>
                <a:gd name="T0" fmla="*/ 385 w 447"/>
                <a:gd name="T1" fmla="*/ 247 h 449"/>
                <a:gd name="T2" fmla="*/ 385 w 447"/>
                <a:gd name="T3" fmla="*/ 247 h 449"/>
                <a:gd name="T4" fmla="*/ 446 w 447"/>
                <a:gd name="T5" fmla="*/ 220 h 449"/>
                <a:gd name="T6" fmla="*/ 419 w 447"/>
                <a:gd name="T7" fmla="*/ 118 h 449"/>
                <a:gd name="T8" fmla="*/ 351 w 447"/>
                <a:gd name="T9" fmla="*/ 125 h 449"/>
                <a:gd name="T10" fmla="*/ 321 w 447"/>
                <a:gd name="T11" fmla="*/ 95 h 449"/>
                <a:gd name="T12" fmla="*/ 332 w 447"/>
                <a:gd name="T13" fmla="*/ 30 h 449"/>
                <a:gd name="T14" fmla="*/ 227 w 447"/>
                <a:gd name="T15" fmla="*/ 0 h 449"/>
                <a:gd name="T16" fmla="*/ 204 w 447"/>
                <a:gd name="T17" fmla="*/ 65 h 449"/>
                <a:gd name="T18" fmla="*/ 159 w 447"/>
                <a:gd name="T19" fmla="*/ 76 h 449"/>
                <a:gd name="T20" fmla="*/ 106 w 447"/>
                <a:gd name="T21" fmla="*/ 34 h 449"/>
                <a:gd name="T22" fmla="*/ 30 w 447"/>
                <a:gd name="T23" fmla="*/ 110 h 449"/>
                <a:gd name="T24" fmla="*/ 72 w 447"/>
                <a:gd name="T25" fmla="*/ 163 h 449"/>
                <a:gd name="T26" fmla="*/ 60 w 447"/>
                <a:gd name="T27" fmla="*/ 205 h 449"/>
                <a:gd name="T28" fmla="*/ 0 w 447"/>
                <a:gd name="T29" fmla="*/ 232 h 449"/>
                <a:gd name="T30" fmla="*/ 26 w 447"/>
                <a:gd name="T31" fmla="*/ 334 h 449"/>
                <a:gd name="T32" fmla="*/ 94 w 447"/>
                <a:gd name="T33" fmla="*/ 323 h 449"/>
                <a:gd name="T34" fmla="*/ 124 w 447"/>
                <a:gd name="T35" fmla="*/ 357 h 449"/>
                <a:gd name="T36" fmla="*/ 117 w 447"/>
                <a:gd name="T37" fmla="*/ 421 h 449"/>
                <a:gd name="T38" fmla="*/ 219 w 447"/>
                <a:gd name="T39" fmla="*/ 448 h 449"/>
                <a:gd name="T40" fmla="*/ 242 w 447"/>
                <a:gd name="T41" fmla="*/ 387 h 449"/>
                <a:gd name="T42" fmla="*/ 287 w 447"/>
                <a:gd name="T43" fmla="*/ 376 h 449"/>
                <a:gd name="T44" fmla="*/ 336 w 447"/>
                <a:gd name="T45" fmla="*/ 418 h 449"/>
                <a:gd name="T46" fmla="*/ 412 w 447"/>
                <a:gd name="T47" fmla="*/ 342 h 449"/>
                <a:gd name="T48" fmla="*/ 370 w 447"/>
                <a:gd name="T49" fmla="*/ 289 h 449"/>
                <a:gd name="T50" fmla="*/ 385 w 447"/>
                <a:gd name="T51" fmla="*/ 247 h 449"/>
                <a:gd name="T52" fmla="*/ 280 w 447"/>
                <a:gd name="T53" fmla="*/ 258 h 449"/>
                <a:gd name="T54" fmla="*/ 280 w 447"/>
                <a:gd name="T55" fmla="*/ 258 h 449"/>
                <a:gd name="T56" fmla="*/ 189 w 447"/>
                <a:gd name="T57" fmla="*/ 285 h 449"/>
                <a:gd name="T58" fmla="*/ 166 w 447"/>
                <a:gd name="T59" fmla="*/ 194 h 449"/>
                <a:gd name="T60" fmla="*/ 257 w 447"/>
                <a:gd name="T61" fmla="*/ 167 h 449"/>
                <a:gd name="T62" fmla="*/ 280 w 447"/>
                <a:gd name="T63" fmla="*/ 25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7" h="449">
                  <a:moveTo>
                    <a:pt x="385" y="247"/>
                  </a:moveTo>
                  <a:lnTo>
                    <a:pt x="385" y="247"/>
                  </a:lnTo>
                  <a:cubicBezTo>
                    <a:pt x="446" y="220"/>
                    <a:pt x="446" y="220"/>
                    <a:pt x="446" y="220"/>
                  </a:cubicBezTo>
                  <a:cubicBezTo>
                    <a:pt x="446" y="182"/>
                    <a:pt x="435" y="148"/>
                    <a:pt x="419" y="118"/>
                  </a:cubicBezTo>
                  <a:cubicBezTo>
                    <a:pt x="351" y="125"/>
                    <a:pt x="351" y="125"/>
                    <a:pt x="351" y="125"/>
                  </a:cubicBezTo>
                  <a:cubicBezTo>
                    <a:pt x="344" y="114"/>
                    <a:pt x="332" y="106"/>
                    <a:pt x="321" y="95"/>
                  </a:cubicBezTo>
                  <a:cubicBezTo>
                    <a:pt x="332" y="30"/>
                    <a:pt x="332" y="30"/>
                    <a:pt x="332" y="30"/>
                  </a:cubicBezTo>
                  <a:cubicBezTo>
                    <a:pt x="298" y="11"/>
                    <a:pt x="264" y="4"/>
                    <a:pt x="227" y="0"/>
                  </a:cubicBezTo>
                  <a:cubicBezTo>
                    <a:pt x="204" y="65"/>
                    <a:pt x="204" y="65"/>
                    <a:pt x="204" y="65"/>
                  </a:cubicBezTo>
                  <a:cubicBezTo>
                    <a:pt x="189" y="65"/>
                    <a:pt x="174" y="68"/>
                    <a:pt x="159" y="76"/>
                  </a:cubicBezTo>
                  <a:cubicBezTo>
                    <a:pt x="106" y="34"/>
                    <a:pt x="106" y="34"/>
                    <a:pt x="106" y="34"/>
                  </a:cubicBezTo>
                  <a:cubicBezTo>
                    <a:pt x="75" y="49"/>
                    <a:pt x="49" y="76"/>
                    <a:pt x="30" y="110"/>
                  </a:cubicBezTo>
                  <a:cubicBezTo>
                    <a:pt x="72" y="163"/>
                    <a:pt x="72" y="163"/>
                    <a:pt x="72" y="163"/>
                  </a:cubicBezTo>
                  <a:cubicBezTo>
                    <a:pt x="64" y="175"/>
                    <a:pt x="64" y="190"/>
                    <a:pt x="60" y="205"/>
                  </a:cubicBezTo>
                  <a:cubicBezTo>
                    <a:pt x="0" y="232"/>
                    <a:pt x="0" y="232"/>
                    <a:pt x="0" y="232"/>
                  </a:cubicBezTo>
                  <a:cubicBezTo>
                    <a:pt x="0" y="266"/>
                    <a:pt x="7" y="300"/>
                    <a:pt x="26" y="334"/>
                  </a:cubicBezTo>
                  <a:cubicBezTo>
                    <a:pt x="94" y="323"/>
                    <a:pt x="94" y="323"/>
                    <a:pt x="94" y="323"/>
                  </a:cubicBezTo>
                  <a:cubicBezTo>
                    <a:pt x="102" y="334"/>
                    <a:pt x="113" y="345"/>
                    <a:pt x="124" y="357"/>
                  </a:cubicBezTo>
                  <a:cubicBezTo>
                    <a:pt x="117" y="421"/>
                    <a:pt x="117" y="421"/>
                    <a:pt x="117" y="421"/>
                  </a:cubicBezTo>
                  <a:cubicBezTo>
                    <a:pt x="147" y="440"/>
                    <a:pt x="181" y="448"/>
                    <a:pt x="219" y="448"/>
                  </a:cubicBezTo>
                  <a:cubicBezTo>
                    <a:pt x="242" y="387"/>
                    <a:pt x="242" y="387"/>
                    <a:pt x="242" y="387"/>
                  </a:cubicBezTo>
                  <a:cubicBezTo>
                    <a:pt x="257" y="383"/>
                    <a:pt x="272" y="380"/>
                    <a:pt x="287" y="376"/>
                  </a:cubicBezTo>
                  <a:cubicBezTo>
                    <a:pt x="336" y="418"/>
                    <a:pt x="336" y="418"/>
                    <a:pt x="336" y="418"/>
                  </a:cubicBezTo>
                  <a:cubicBezTo>
                    <a:pt x="370" y="399"/>
                    <a:pt x="397" y="372"/>
                    <a:pt x="412" y="342"/>
                  </a:cubicBezTo>
                  <a:cubicBezTo>
                    <a:pt x="370" y="289"/>
                    <a:pt x="370" y="289"/>
                    <a:pt x="370" y="289"/>
                  </a:cubicBezTo>
                  <a:cubicBezTo>
                    <a:pt x="378" y="277"/>
                    <a:pt x="382" y="262"/>
                    <a:pt x="385" y="247"/>
                  </a:cubicBezTo>
                  <a:close/>
                  <a:moveTo>
                    <a:pt x="280" y="258"/>
                  </a:moveTo>
                  <a:lnTo>
                    <a:pt x="280" y="258"/>
                  </a:lnTo>
                  <a:cubicBezTo>
                    <a:pt x="261" y="292"/>
                    <a:pt x="223" y="300"/>
                    <a:pt x="189" y="285"/>
                  </a:cubicBezTo>
                  <a:cubicBezTo>
                    <a:pt x="159" y="266"/>
                    <a:pt x="147" y="224"/>
                    <a:pt x="166" y="194"/>
                  </a:cubicBezTo>
                  <a:cubicBezTo>
                    <a:pt x="185" y="159"/>
                    <a:pt x="223" y="148"/>
                    <a:pt x="257" y="167"/>
                  </a:cubicBezTo>
                  <a:cubicBezTo>
                    <a:pt x="287" y="186"/>
                    <a:pt x="298" y="228"/>
                    <a:pt x="280" y="258"/>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7"/>
            <p:cNvSpPr>
              <a:spLocks noChangeArrowheads="1"/>
            </p:cNvSpPr>
            <p:nvPr/>
          </p:nvSpPr>
          <p:spPr bwMode="auto">
            <a:xfrm>
              <a:off x="8294995" y="3517051"/>
              <a:ext cx="247650" cy="247650"/>
            </a:xfrm>
            <a:custGeom>
              <a:avLst/>
              <a:gdLst>
                <a:gd name="T0" fmla="*/ 605 w 689"/>
                <a:gd name="T1" fmla="*/ 349 h 688"/>
                <a:gd name="T2" fmla="*/ 605 w 689"/>
                <a:gd name="T3" fmla="*/ 349 h 688"/>
                <a:gd name="T4" fmla="*/ 688 w 689"/>
                <a:gd name="T5" fmla="*/ 315 h 688"/>
                <a:gd name="T6" fmla="*/ 654 w 689"/>
                <a:gd name="T7" fmla="*/ 193 h 688"/>
                <a:gd name="T8" fmla="*/ 567 w 689"/>
                <a:gd name="T9" fmla="*/ 209 h 688"/>
                <a:gd name="T10" fmla="*/ 529 w 689"/>
                <a:gd name="T11" fmla="*/ 163 h 688"/>
                <a:gd name="T12" fmla="*/ 567 w 689"/>
                <a:gd name="T13" fmla="*/ 80 h 688"/>
                <a:gd name="T14" fmla="*/ 457 w 689"/>
                <a:gd name="T15" fmla="*/ 19 h 688"/>
                <a:gd name="T16" fmla="*/ 404 w 689"/>
                <a:gd name="T17" fmla="*/ 91 h 688"/>
                <a:gd name="T18" fmla="*/ 348 w 689"/>
                <a:gd name="T19" fmla="*/ 83 h 688"/>
                <a:gd name="T20" fmla="*/ 314 w 689"/>
                <a:gd name="T21" fmla="*/ 0 h 688"/>
                <a:gd name="T22" fmla="*/ 196 w 689"/>
                <a:gd name="T23" fmla="*/ 30 h 688"/>
                <a:gd name="T24" fmla="*/ 208 w 689"/>
                <a:gd name="T25" fmla="*/ 121 h 688"/>
                <a:gd name="T26" fmla="*/ 162 w 689"/>
                <a:gd name="T27" fmla="*/ 156 h 688"/>
                <a:gd name="T28" fmla="*/ 83 w 689"/>
                <a:gd name="T29" fmla="*/ 121 h 688"/>
                <a:gd name="T30" fmla="*/ 19 w 689"/>
                <a:gd name="T31" fmla="*/ 228 h 688"/>
                <a:gd name="T32" fmla="*/ 91 w 689"/>
                <a:gd name="T33" fmla="*/ 281 h 688"/>
                <a:gd name="T34" fmla="*/ 83 w 689"/>
                <a:gd name="T35" fmla="*/ 338 h 688"/>
                <a:gd name="T36" fmla="*/ 0 w 689"/>
                <a:gd name="T37" fmla="*/ 372 h 688"/>
                <a:gd name="T38" fmla="*/ 34 w 689"/>
                <a:gd name="T39" fmla="*/ 490 h 688"/>
                <a:gd name="T40" fmla="*/ 121 w 689"/>
                <a:gd name="T41" fmla="*/ 478 h 688"/>
                <a:gd name="T42" fmla="*/ 155 w 689"/>
                <a:gd name="T43" fmla="*/ 524 h 688"/>
                <a:gd name="T44" fmla="*/ 121 w 689"/>
                <a:gd name="T45" fmla="*/ 607 h 688"/>
                <a:gd name="T46" fmla="*/ 227 w 689"/>
                <a:gd name="T47" fmla="*/ 668 h 688"/>
                <a:gd name="T48" fmla="*/ 283 w 689"/>
                <a:gd name="T49" fmla="*/ 596 h 688"/>
                <a:gd name="T50" fmla="*/ 340 w 689"/>
                <a:gd name="T51" fmla="*/ 604 h 688"/>
                <a:gd name="T52" fmla="*/ 370 w 689"/>
                <a:gd name="T53" fmla="*/ 687 h 688"/>
                <a:gd name="T54" fmla="*/ 491 w 689"/>
                <a:gd name="T55" fmla="*/ 657 h 688"/>
                <a:gd name="T56" fmla="*/ 480 w 689"/>
                <a:gd name="T57" fmla="*/ 566 h 688"/>
                <a:gd name="T58" fmla="*/ 525 w 689"/>
                <a:gd name="T59" fmla="*/ 531 h 688"/>
                <a:gd name="T60" fmla="*/ 605 w 689"/>
                <a:gd name="T61" fmla="*/ 566 h 688"/>
                <a:gd name="T62" fmla="*/ 669 w 689"/>
                <a:gd name="T63" fmla="*/ 459 h 688"/>
                <a:gd name="T64" fmla="*/ 597 w 689"/>
                <a:gd name="T65" fmla="*/ 406 h 688"/>
                <a:gd name="T66" fmla="*/ 605 w 689"/>
                <a:gd name="T67" fmla="*/ 349 h 688"/>
                <a:gd name="T68" fmla="*/ 344 w 689"/>
                <a:gd name="T69" fmla="*/ 482 h 688"/>
                <a:gd name="T70" fmla="*/ 344 w 689"/>
                <a:gd name="T71" fmla="*/ 482 h 688"/>
                <a:gd name="T72" fmla="*/ 208 w 689"/>
                <a:gd name="T73" fmla="*/ 345 h 688"/>
                <a:gd name="T74" fmla="*/ 344 w 689"/>
                <a:gd name="T75" fmla="*/ 205 h 688"/>
                <a:gd name="T76" fmla="*/ 480 w 689"/>
                <a:gd name="T77" fmla="*/ 345 h 688"/>
                <a:gd name="T78" fmla="*/ 344 w 689"/>
                <a:gd name="T79" fmla="*/ 482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9" h="688">
                  <a:moveTo>
                    <a:pt x="605" y="349"/>
                  </a:moveTo>
                  <a:lnTo>
                    <a:pt x="605" y="349"/>
                  </a:lnTo>
                  <a:cubicBezTo>
                    <a:pt x="688" y="315"/>
                    <a:pt x="688" y="315"/>
                    <a:pt x="688" y="315"/>
                  </a:cubicBezTo>
                  <a:cubicBezTo>
                    <a:pt x="684" y="273"/>
                    <a:pt x="673" y="231"/>
                    <a:pt x="654" y="193"/>
                  </a:cubicBezTo>
                  <a:cubicBezTo>
                    <a:pt x="567" y="209"/>
                    <a:pt x="567" y="209"/>
                    <a:pt x="567" y="209"/>
                  </a:cubicBezTo>
                  <a:cubicBezTo>
                    <a:pt x="556" y="190"/>
                    <a:pt x="544" y="174"/>
                    <a:pt x="529" y="163"/>
                  </a:cubicBezTo>
                  <a:cubicBezTo>
                    <a:pt x="567" y="80"/>
                    <a:pt x="567" y="80"/>
                    <a:pt x="567" y="80"/>
                  </a:cubicBezTo>
                  <a:cubicBezTo>
                    <a:pt x="533" y="53"/>
                    <a:pt x="499" y="30"/>
                    <a:pt x="457" y="19"/>
                  </a:cubicBezTo>
                  <a:cubicBezTo>
                    <a:pt x="404" y="91"/>
                    <a:pt x="404" y="91"/>
                    <a:pt x="404" y="91"/>
                  </a:cubicBezTo>
                  <a:cubicBezTo>
                    <a:pt x="385" y="83"/>
                    <a:pt x="367" y="83"/>
                    <a:pt x="348" y="83"/>
                  </a:cubicBezTo>
                  <a:cubicBezTo>
                    <a:pt x="314" y="0"/>
                    <a:pt x="314" y="0"/>
                    <a:pt x="314" y="0"/>
                  </a:cubicBezTo>
                  <a:cubicBezTo>
                    <a:pt x="272" y="4"/>
                    <a:pt x="234" y="15"/>
                    <a:pt x="196" y="30"/>
                  </a:cubicBezTo>
                  <a:cubicBezTo>
                    <a:pt x="208" y="121"/>
                    <a:pt x="208" y="121"/>
                    <a:pt x="208" y="121"/>
                  </a:cubicBezTo>
                  <a:cubicBezTo>
                    <a:pt x="193" y="129"/>
                    <a:pt x="177" y="140"/>
                    <a:pt x="162" y="156"/>
                  </a:cubicBezTo>
                  <a:cubicBezTo>
                    <a:pt x="83" y="121"/>
                    <a:pt x="83" y="121"/>
                    <a:pt x="83" y="121"/>
                  </a:cubicBezTo>
                  <a:cubicBezTo>
                    <a:pt x="53" y="152"/>
                    <a:pt x="34" y="190"/>
                    <a:pt x="19" y="228"/>
                  </a:cubicBezTo>
                  <a:cubicBezTo>
                    <a:pt x="91" y="281"/>
                    <a:pt x="91" y="281"/>
                    <a:pt x="91" y="281"/>
                  </a:cubicBezTo>
                  <a:cubicBezTo>
                    <a:pt x="87" y="300"/>
                    <a:pt x="83" y="319"/>
                    <a:pt x="83" y="338"/>
                  </a:cubicBezTo>
                  <a:cubicBezTo>
                    <a:pt x="0" y="372"/>
                    <a:pt x="0" y="372"/>
                    <a:pt x="0" y="372"/>
                  </a:cubicBezTo>
                  <a:cubicBezTo>
                    <a:pt x="4" y="414"/>
                    <a:pt x="15" y="455"/>
                    <a:pt x="34" y="490"/>
                  </a:cubicBezTo>
                  <a:cubicBezTo>
                    <a:pt x="121" y="478"/>
                    <a:pt x="121" y="478"/>
                    <a:pt x="121" y="478"/>
                  </a:cubicBezTo>
                  <a:cubicBezTo>
                    <a:pt x="132" y="493"/>
                    <a:pt x="143" y="512"/>
                    <a:pt x="155" y="524"/>
                  </a:cubicBezTo>
                  <a:cubicBezTo>
                    <a:pt x="121" y="607"/>
                    <a:pt x="121" y="607"/>
                    <a:pt x="121" y="607"/>
                  </a:cubicBezTo>
                  <a:cubicBezTo>
                    <a:pt x="155" y="634"/>
                    <a:pt x="189" y="657"/>
                    <a:pt x="227" y="668"/>
                  </a:cubicBezTo>
                  <a:cubicBezTo>
                    <a:pt x="283" y="596"/>
                    <a:pt x="283" y="596"/>
                    <a:pt x="283" y="596"/>
                  </a:cubicBezTo>
                  <a:cubicBezTo>
                    <a:pt x="298" y="600"/>
                    <a:pt x="321" y="604"/>
                    <a:pt x="340" y="604"/>
                  </a:cubicBezTo>
                  <a:cubicBezTo>
                    <a:pt x="370" y="687"/>
                    <a:pt x="370" y="687"/>
                    <a:pt x="370" y="687"/>
                  </a:cubicBezTo>
                  <a:cubicBezTo>
                    <a:pt x="416" y="683"/>
                    <a:pt x="454" y="672"/>
                    <a:pt x="491" y="657"/>
                  </a:cubicBezTo>
                  <a:cubicBezTo>
                    <a:pt x="480" y="566"/>
                    <a:pt x="480" y="566"/>
                    <a:pt x="480" y="566"/>
                  </a:cubicBezTo>
                  <a:cubicBezTo>
                    <a:pt x="495" y="558"/>
                    <a:pt x="510" y="543"/>
                    <a:pt x="525" y="531"/>
                  </a:cubicBezTo>
                  <a:cubicBezTo>
                    <a:pt x="605" y="566"/>
                    <a:pt x="605" y="566"/>
                    <a:pt x="605" y="566"/>
                  </a:cubicBezTo>
                  <a:cubicBezTo>
                    <a:pt x="635" y="535"/>
                    <a:pt x="654" y="497"/>
                    <a:pt x="669" y="459"/>
                  </a:cubicBezTo>
                  <a:cubicBezTo>
                    <a:pt x="597" y="406"/>
                    <a:pt x="597" y="406"/>
                    <a:pt x="597" y="406"/>
                  </a:cubicBezTo>
                  <a:cubicBezTo>
                    <a:pt x="601" y="387"/>
                    <a:pt x="605" y="368"/>
                    <a:pt x="605" y="349"/>
                  </a:cubicBezTo>
                  <a:close/>
                  <a:moveTo>
                    <a:pt x="344" y="482"/>
                  </a:moveTo>
                  <a:lnTo>
                    <a:pt x="344" y="482"/>
                  </a:lnTo>
                  <a:cubicBezTo>
                    <a:pt x="268" y="482"/>
                    <a:pt x="208" y="421"/>
                    <a:pt x="208" y="345"/>
                  </a:cubicBezTo>
                  <a:cubicBezTo>
                    <a:pt x="208" y="269"/>
                    <a:pt x="268" y="205"/>
                    <a:pt x="344" y="205"/>
                  </a:cubicBezTo>
                  <a:cubicBezTo>
                    <a:pt x="419" y="205"/>
                    <a:pt x="480" y="269"/>
                    <a:pt x="480" y="345"/>
                  </a:cubicBezTo>
                  <a:cubicBezTo>
                    <a:pt x="480" y="421"/>
                    <a:pt x="419" y="482"/>
                    <a:pt x="344" y="482"/>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
            <p:cNvSpPr>
              <a:spLocks noChangeArrowheads="1"/>
            </p:cNvSpPr>
            <p:nvPr/>
          </p:nvSpPr>
          <p:spPr bwMode="auto">
            <a:xfrm>
              <a:off x="8418820" y="3523401"/>
              <a:ext cx="123825" cy="241300"/>
            </a:xfrm>
            <a:custGeom>
              <a:avLst/>
              <a:gdLst>
                <a:gd name="T0" fmla="*/ 261 w 345"/>
                <a:gd name="T1" fmla="*/ 330 h 669"/>
                <a:gd name="T2" fmla="*/ 261 w 345"/>
                <a:gd name="T3" fmla="*/ 330 h 669"/>
                <a:gd name="T4" fmla="*/ 344 w 345"/>
                <a:gd name="T5" fmla="*/ 296 h 669"/>
                <a:gd name="T6" fmla="*/ 310 w 345"/>
                <a:gd name="T7" fmla="*/ 174 h 669"/>
                <a:gd name="T8" fmla="*/ 223 w 345"/>
                <a:gd name="T9" fmla="*/ 190 h 669"/>
                <a:gd name="T10" fmla="*/ 185 w 345"/>
                <a:gd name="T11" fmla="*/ 144 h 669"/>
                <a:gd name="T12" fmla="*/ 223 w 345"/>
                <a:gd name="T13" fmla="*/ 61 h 669"/>
                <a:gd name="T14" fmla="*/ 113 w 345"/>
                <a:gd name="T15" fmla="*/ 0 h 669"/>
                <a:gd name="T16" fmla="*/ 60 w 345"/>
                <a:gd name="T17" fmla="*/ 72 h 669"/>
                <a:gd name="T18" fmla="*/ 4 w 345"/>
                <a:gd name="T19" fmla="*/ 64 h 669"/>
                <a:gd name="T20" fmla="*/ 0 w 345"/>
                <a:gd name="T21" fmla="*/ 57 h 669"/>
                <a:gd name="T22" fmla="*/ 0 w 345"/>
                <a:gd name="T23" fmla="*/ 186 h 669"/>
                <a:gd name="T24" fmla="*/ 136 w 345"/>
                <a:gd name="T25" fmla="*/ 326 h 669"/>
                <a:gd name="T26" fmla="*/ 0 w 345"/>
                <a:gd name="T27" fmla="*/ 463 h 669"/>
                <a:gd name="T28" fmla="*/ 0 w 345"/>
                <a:gd name="T29" fmla="*/ 600 h 669"/>
                <a:gd name="T30" fmla="*/ 26 w 345"/>
                <a:gd name="T31" fmla="*/ 668 h 669"/>
                <a:gd name="T32" fmla="*/ 147 w 345"/>
                <a:gd name="T33" fmla="*/ 638 h 669"/>
                <a:gd name="T34" fmla="*/ 136 w 345"/>
                <a:gd name="T35" fmla="*/ 547 h 669"/>
                <a:gd name="T36" fmla="*/ 181 w 345"/>
                <a:gd name="T37" fmla="*/ 512 h 669"/>
                <a:gd name="T38" fmla="*/ 261 w 345"/>
                <a:gd name="T39" fmla="*/ 547 h 669"/>
                <a:gd name="T40" fmla="*/ 325 w 345"/>
                <a:gd name="T41" fmla="*/ 440 h 669"/>
                <a:gd name="T42" fmla="*/ 253 w 345"/>
                <a:gd name="T43" fmla="*/ 387 h 669"/>
                <a:gd name="T44" fmla="*/ 261 w 345"/>
                <a:gd name="T45" fmla="*/ 33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669">
                  <a:moveTo>
                    <a:pt x="261" y="330"/>
                  </a:moveTo>
                  <a:lnTo>
                    <a:pt x="261" y="330"/>
                  </a:lnTo>
                  <a:cubicBezTo>
                    <a:pt x="344" y="296"/>
                    <a:pt x="344" y="296"/>
                    <a:pt x="344" y="296"/>
                  </a:cubicBezTo>
                  <a:cubicBezTo>
                    <a:pt x="340" y="254"/>
                    <a:pt x="329" y="212"/>
                    <a:pt x="310" y="174"/>
                  </a:cubicBezTo>
                  <a:cubicBezTo>
                    <a:pt x="223" y="190"/>
                    <a:pt x="223" y="190"/>
                    <a:pt x="223" y="190"/>
                  </a:cubicBezTo>
                  <a:cubicBezTo>
                    <a:pt x="212" y="171"/>
                    <a:pt x="200" y="155"/>
                    <a:pt x="185" y="144"/>
                  </a:cubicBezTo>
                  <a:cubicBezTo>
                    <a:pt x="223" y="61"/>
                    <a:pt x="223" y="61"/>
                    <a:pt x="223" y="61"/>
                  </a:cubicBezTo>
                  <a:cubicBezTo>
                    <a:pt x="189" y="34"/>
                    <a:pt x="155" y="11"/>
                    <a:pt x="113" y="0"/>
                  </a:cubicBezTo>
                  <a:cubicBezTo>
                    <a:pt x="60" y="72"/>
                    <a:pt x="60" y="72"/>
                    <a:pt x="60" y="72"/>
                  </a:cubicBezTo>
                  <a:cubicBezTo>
                    <a:pt x="41" y="64"/>
                    <a:pt x="23" y="64"/>
                    <a:pt x="4" y="64"/>
                  </a:cubicBezTo>
                  <a:cubicBezTo>
                    <a:pt x="0" y="57"/>
                    <a:pt x="0" y="57"/>
                    <a:pt x="0" y="57"/>
                  </a:cubicBezTo>
                  <a:cubicBezTo>
                    <a:pt x="0" y="186"/>
                    <a:pt x="0" y="186"/>
                    <a:pt x="0" y="186"/>
                  </a:cubicBezTo>
                  <a:cubicBezTo>
                    <a:pt x="75" y="186"/>
                    <a:pt x="136" y="250"/>
                    <a:pt x="136" y="326"/>
                  </a:cubicBezTo>
                  <a:cubicBezTo>
                    <a:pt x="136" y="402"/>
                    <a:pt x="75" y="463"/>
                    <a:pt x="0" y="463"/>
                  </a:cubicBezTo>
                  <a:cubicBezTo>
                    <a:pt x="0" y="600"/>
                    <a:pt x="0" y="600"/>
                    <a:pt x="0" y="600"/>
                  </a:cubicBezTo>
                  <a:cubicBezTo>
                    <a:pt x="26" y="668"/>
                    <a:pt x="26" y="668"/>
                    <a:pt x="26" y="668"/>
                  </a:cubicBezTo>
                  <a:cubicBezTo>
                    <a:pt x="72" y="664"/>
                    <a:pt x="110" y="653"/>
                    <a:pt x="147" y="638"/>
                  </a:cubicBezTo>
                  <a:cubicBezTo>
                    <a:pt x="136" y="547"/>
                    <a:pt x="136" y="547"/>
                    <a:pt x="136" y="547"/>
                  </a:cubicBezTo>
                  <a:cubicBezTo>
                    <a:pt x="151" y="539"/>
                    <a:pt x="166" y="524"/>
                    <a:pt x="181" y="512"/>
                  </a:cubicBezTo>
                  <a:cubicBezTo>
                    <a:pt x="261" y="547"/>
                    <a:pt x="261" y="547"/>
                    <a:pt x="261" y="547"/>
                  </a:cubicBezTo>
                  <a:cubicBezTo>
                    <a:pt x="291" y="516"/>
                    <a:pt x="310" y="478"/>
                    <a:pt x="325" y="440"/>
                  </a:cubicBezTo>
                  <a:cubicBezTo>
                    <a:pt x="253" y="387"/>
                    <a:pt x="253" y="387"/>
                    <a:pt x="253" y="387"/>
                  </a:cubicBezTo>
                  <a:cubicBezTo>
                    <a:pt x="257" y="368"/>
                    <a:pt x="261" y="349"/>
                    <a:pt x="261" y="330"/>
                  </a:cubicBezTo>
                </a:path>
              </a:pathLst>
            </a:custGeom>
            <a:solidFill>
              <a:srgbClr val="DCDCD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9"/>
            <p:cNvSpPr>
              <a:spLocks noChangeArrowheads="1"/>
            </p:cNvSpPr>
            <p:nvPr/>
          </p:nvSpPr>
          <p:spPr bwMode="auto">
            <a:xfrm>
              <a:off x="8287057" y="3509113"/>
              <a:ext cx="265113" cy="263525"/>
            </a:xfrm>
            <a:custGeom>
              <a:avLst/>
              <a:gdLst>
                <a:gd name="T0" fmla="*/ 378 w 735"/>
                <a:gd name="T1" fmla="*/ 733 h 734"/>
                <a:gd name="T2" fmla="*/ 314 w 735"/>
                <a:gd name="T3" fmla="*/ 645 h 734"/>
                <a:gd name="T4" fmla="*/ 242 w 735"/>
                <a:gd name="T5" fmla="*/ 714 h 734"/>
                <a:gd name="T6" fmla="*/ 117 w 735"/>
                <a:gd name="T7" fmla="*/ 634 h 734"/>
                <a:gd name="T8" fmla="*/ 132 w 735"/>
                <a:gd name="T9" fmla="*/ 524 h 734"/>
                <a:gd name="T10" fmla="*/ 34 w 735"/>
                <a:gd name="T11" fmla="*/ 524 h 734"/>
                <a:gd name="T12" fmla="*/ 0 w 735"/>
                <a:gd name="T13" fmla="*/ 380 h 734"/>
                <a:gd name="T14" fmla="*/ 91 w 735"/>
                <a:gd name="T15" fmla="*/ 315 h 734"/>
                <a:gd name="T16" fmla="*/ 23 w 735"/>
                <a:gd name="T17" fmla="*/ 243 h 734"/>
                <a:gd name="T18" fmla="*/ 98 w 735"/>
                <a:gd name="T19" fmla="*/ 114 h 734"/>
                <a:gd name="T20" fmla="*/ 208 w 735"/>
                <a:gd name="T21" fmla="*/ 133 h 734"/>
                <a:gd name="T22" fmla="*/ 208 w 735"/>
                <a:gd name="T23" fmla="*/ 34 h 734"/>
                <a:gd name="T24" fmla="*/ 352 w 735"/>
                <a:gd name="T25" fmla="*/ 0 h 734"/>
                <a:gd name="T26" fmla="*/ 420 w 735"/>
                <a:gd name="T27" fmla="*/ 87 h 734"/>
                <a:gd name="T28" fmla="*/ 488 w 735"/>
                <a:gd name="T29" fmla="*/ 19 h 734"/>
                <a:gd name="T30" fmla="*/ 617 w 735"/>
                <a:gd name="T31" fmla="*/ 95 h 734"/>
                <a:gd name="T32" fmla="*/ 601 w 735"/>
                <a:gd name="T33" fmla="*/ 205 h 734"/>
                <a:gd name="T34" fmla="*/ 696 w 735"/>
                <a:gd name="T35" fmla="*/ 209 h 734"/>
                <a:gd name="T36" fmla="*/ 734 w 735"/>
                <a:gd name="T37" fmla="*/ 353 h 734"/>
                <a:gd name="T38" fmla="*/ 643 w 735"/>
                <a:gd name="T39" fmla="*/ 418 h 734"/>
                <a:gd name="T40" fmla="*/ 711 w 735"/>
                <a:gd name="T41" fmla="*/ 490 h 734"/>
                <a:gd name="T42" fmla="*/ 635 w 735"/>
                <a:gd name="T43" fmla="*/ 615 h 734"/>
                <a:gd name="T44" fmla="*/ 526 w 735"/>
                <a:gd name="T45" fmla="*/ 600 h 734"/>
                <a:gd name="T46" fmla="*/ 522 w 735"/>
                <a:gd name="T47" fmla="*/ 699 h 734"/>
                <a:gd name="T48" fmla="*/ 378 w 735"/>
                <a:gd name="T49" fmla="*/ 733 h 734"/>
                <a:gd name="T50" fmla="*/ 295 w 735"/>
                <a:gd name="T51" fmla="*/ 596 h 734"/>
                <a:gd name="T52" fmla="*/ 363 w 735"/>
                <a:gd name="T53" fmla="*/ 604 h 734"/>
                <a:gd name="T54" fmla="*/ 408 w 735"/>
                <a:gd name="T55" fmla="*/ 687 h 734"/>
                <a:gd name="T56" fmla="*/ 477 w 735"/>
                <a:gd name="T57" fmla="*/ 577 h 734"/>
                <a:gd name="T58" fmla="*/ 533 w 735"/>
                <a:gd name="T59" fmla="*/ 539 h 734"/>
                <a:gd name="T60" fmla="*/ 620 w 735"/>
                <a:gd name="T61" fmla="*/ 562 h 734"/>
                <a:gd name="T62" fmla="*/ 594 w 735"/>
                <a:gd name="T63" fmla="*/ 437 h 734"/>
                <a:gd name="T64" fmla="*/ 605 w 735"/>
                <a:gd name="T65" fmla="*/ 372 h 734"/>
                <a:gd name="T66" fmla="*/ 685 w 735"/>
                <a:gd name="T67" fmla="*/ 323 h 734"/>
                <a:gd name="T68" fmla="*/ 579 w 735"/>
                <a:gd name="T69" fmla="*/ 254 h 734"/>
                <a:gd name="T70" fmla="*/ 537 w 735"/>
                <a:gd name="T71" fmla="*/ 201 h 734"/>
                <a:gd name="T72" fmla="*/ 560 w 735"/>
                <a:gd name="T73" fmla="*/ 110 h 734"/>
                <a:gd name="T74" fmla="*/ 439 w 735"/>
                <a:gd name="T75" fmla="*/ 137 h 734"/>
                <a:gd name="T76" fmla="*/ 371 w 735"/>
                <a:gd name="T77" fmla="*/ 129 h 734"/>
                <a:gd name="T78" fmla="*/ 325 w 735"/>
                <a:gd name="T79" fmla="*/ 46 h 734"/>
                <a:gd name="T80" fmla="*/ 257 w 735"/>
                <a:gd name="T81" fmla="*/ 156 h 734"/>
                <a:gd name="T82" fmla="*/ 200 w 735"/>
                <a:gd name="T83" fmla="*/ 194 h 734"/>
                <a:gd name="T84" fmla="*/ 110 w 735"/>
                <a:gd name="T85" fmla="*/ 171 h 734"/>
                <a:gd name="T86" fmla="*/ 140 w 735"/>
                <a:gd name="T87" fmla="*/ 296 h 734"/>
                <a:gd name="T88" fmla="*/ 129 w 735"/>
                <a:gd name="T89" fmla="*/ 361 h 734"/>
                <a:gd name="T90" fmla="*/ 49 w 735"/>
                <a:gd name="T91" fmla="*/ 410 h 734"/>
                <a:gd name="T92" fmla="*/ 155 w 735"/>
                <a:gd name="T93" fmla="*/ 478 h 734"/>
                <a:gd name="T94" fmla="*/ 197 w 735"/>
                <a:gd name="T95" fmla="*/ 532 h 734"/>
                <a:gd name="T96" fmla="*/ 170 w 735"/>
                <a:gd name="T97" fmla="*/ 623 h 734"/>
                <a:gd name="T98" fmla="*/ 295 w 735"/>
                <a:gd name="T99" fmla="*/ 596 h 734"/>
                <a:gd name="T100" fmla="*/ 367 w 735"/>
                <a:gd name="T101" fmla="*/ 528 h 734"/>
                <a:gd name="T102" fmla="*/ 367 w 735"/>
                <a:gd name="T103" fmla="*/ 205 h 734"/>
                <a:gd name="T104" fmla="*/ 367 w 735"/>
                <a:gd name="T105" fmla="*/ 528 h 734"/>
                <a:gd name="T106" fmla="*/ 367 w 735"/>
                <a:gd name="T107" fmla="*/ 251 h 734"/>
                <a:gd name="T108" fmla="*/ 367 w 735"/>
                <a:gd name="T109" fmla="*/ 482 h 734"/>
                <a:gd name="T110" fmla="*/ 367 w 735"/>
                <a:gd name="T111" fmla="*/ 25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5" h="734">
                  <a:moveTo>
                    <a:pt x="378" y="733"/>
                  </a:moveTo>
                  <a:lnTo>
                    <a:pt x="378" y="733"/>
                  </a:lnTo>
                  <a:cubicBezTo>
                    <a:pt x="348" y="649"/>
                    <a:pt x="348" y="649"/>
                    <a:pt x="348" y="649"/>
                  </a:cubicBezTo>
                  <a:cubicBezTo>
                    <a:pt x="337" y="649"/>
                    <a:pt x="325" y="645"/>
                    <a:pt x="314" y="645"/>
                  </a:cubicBezTo>
                  <a:cubicBezTo>
                    <a:pt x="257" y="718"/>
                    <a:pt x="257" y="718"/>
                    <a:pt x="257" y="718"/>
                  </a:cubicBezTo>
                  <a:cubicBezTo>
                    <a:pt x="242" y="714"/>
                    <a:pt x="242" y="714"/>
                    <a:pt x="242" y="714"/>
                  </a:cubicBezTo>
                  <a:cubicBezTo>
                    <a:pt x="200" y="699"/>
                    <a:pt x="163" y="676"/>
                    <a:pt x="129" y="645"/>
                  </a:cubicBezTo>
                  <a:cubicBezTo>
                    <a:pt x="117" y="634"/>
                    <a:pt x="117" y="634"/>
                    <a:pt x="117" y="634"/>
                  </a:cubicBezTo>
                  <a:cubicBezTo>
                    <a:pt x="151" y="551"/>
                    <a:pt x="151" y="551"/>
                    <a:pt x="151" y="551"/>
                  </a:cubicBezTo>
                  <a:cubicBezTo>
                    <a:pt x="148" y="543"/>
                    <a:pt x="140" y="535"/>
                    <a:pt x="132" y="524"/>
                  </a:cubicBezTo>
                  <a:cubicBezTo>
                    <a:pt x="42" y="539"/>
                    <a:pt x="42" y="539"/>
                    <a:pt x="42" y="539"/>
                  </a:cubicBezTo>
                  <a:cubicBezTo>
                    <a:pt x="34" y="524"/>
                    <a:pt x="34" y="524"/>
                    <a:pt x="34" y="524"/>
                  </a:cubicBezTo>
                  <a:cubicBezTo>
                    <a:pt x="15" y="482"/>
                    <a:pt x="4" y="440"/>
                    <a:pt x="0" y="395"/>
                  </a:cubicBezTo>
                  <a:cubicBezTo>
                    <a:pt x="0" y="380"/>
                    <a:pt x="0" y="380"/>
                    <a:pt x="0" y="380"/>
                  </a:cubicBezTo>
                  <a:cubicBezTo>
                    <a:pt x="83" y="346"/>
                    <a:pt x="83" y="346"/>
                    <a:pt x="83" y="346"/>
                  </a:cubicBezTo>
                  <a:cubicBezTo>
                    <a:pt x="87" y="334"/>
                    <a:pt x="87" y="323"/>
                    <a:pt x="91" y="315"/>
                  </a:cubicBezTo>
                  <a:cubicBezTo>
                    <a:pt x="15" y="258"/>
                    <a:pt x="15" y="258"/>
                    <a:pt x="15" y="258"/>
                  </a:cubicBezTo>
                  <a:cubicBezTo>
                    <a:pt x="23" y="243"/>
                    <a:pt x="23" y="243"/>
                    <a:pt x="23" y="243"/>
                  </a:cubicBezTo>
                  <a:cubicBezTo>
                    <a:pt x="38" y="201"/>
                    <a:pt x="57" y="163"/>
                    <a:pt x="87" y="129"/>
                  </a:cubicBezTo>
                  <a:cubicBezTo>
                    <a:pt x="98" y="114"/>
                    <a:pt x="98" y="114"/>
                    <a:pt x="98" y="114"/>
                  </a:cubicBezTo>
                  <a:cubicBezTo>
                    <a:pt x="182" y="152"/>
                    <a:pt x="182" y="152"/>
                    <a:pt x="182" y="152"/>
                  </a:cubicBezTo>
                  <a:cubicBezTo>
                    <a:pt x="189" y="144"/>
                    <a:pt x="197" y="137"/>
                    <a:pt x="208" y="133"/>
                  </a:cubicBezTo>
                  <a:cubicBezTo>
                    <a:pt x="193" y="42"/>
                    <a:pt x="193" y="42"/>
                    <a:pt x="193" y="42"/>
                  </a:cubicBezTo>
                  <a:cubicBezTo>
                    <a:pt x="208" y="34"/>
                    <a:pt x="208" y="34"/>
                    <a:pt x="208" y="34"/>
                  </a:cubicBezTo>
                  <a:cubicBezTo>
                    <a:pt x="250" y="15"/>
                    <a:pt x="291" y="4"/>
                    <a:pt x="337" y="0"/>
                  </a:cubicBezTo>
                  <a:cubicBezTo>
                    <a:pt x="352" y="0"/>
                    <a:pt x="352" y="0"/>
                    <a:pt x="352" y="0"/>
                  </a:cubicBezTo>
                  <a:cubicBezTo>
                    <a:pt x="386" y="83"/>
                    <a:pt x="386" y="83"/>
                    <a:pt x="386" y="83"/>
                  </a:cubicBezTo>
                  <a:cubicBezTo>
                    <a:pt x="397" y="83"/>
                    <a:pt x="408" y="87"/>
                    <a:pt x="420" y="87"/>
                  </a:cubicBezTo>
                  <a:cubicBezTo>
                    <a:pt x="473" y="15"/>
                    <a:pt x="473" y="15"/>
                    <a:pt x="473" y="15"/>
                  </a:cubicBezTo>
                  <a:cubicBezTo>
                    <a:pt x="488" y="19"/>
                    <a:pt x="488" y="19"/>
                    <a:pt x="488" y="19"/>
                  </a:cubicBezTo>
                  <a:cubicBezTo>
                    <a:pt x="530" y="34"/>
                    <a:pt x="571" y="57"/>
                    <a:pt x="605" y="87"/>
                  </a:cubicBezTo>
                  <a:cubicBezTo>
                    <a:pt x="617" y="95"/>
                    <a:pt x="617" y="95"/>
                    <a:pt x="617" y="95"/>
                  </a:cubicBezTo>
                  <a:cubicBezTo>
                    <a:pt x="579" y="182"/>
                    <a:pt x="579" y="182"/>
                    <a:pt x="579" y="182"/>
                  </a:cubicBezTo>
                  <a:cubicBezTo>
                    <a:pt x="586" y="190"/>
                    <a:pt x="594" y="197"/>
                    <a:pt x="601" y="205"/>
                  </a:cubicBezTo>
                  <a:cubicBezTo>
                    <a:pt x="692" y="194"/>
                    <a:pt x="692" y="194"/>
                    <a:pt x="692" y="194"/>
                  </a:cubicBezTo>
                  <a:cubicBezTo>
                    <a:pt x="696" y="209"/>
                    <a:pt x="696" y="209"/>
                    <a:pt x="696" y="209"/>
                  </a:cubicBezTo>
                  <a:cubicBezTo>
                    <a:pt x="715" y="247"/>
                    <a:pt x="726" y="292"/>
                    <a:pt x="730" y="334"/>
                  </a:cubicBezTo>
                  <a:cubicBezTo>
                    <a:pt x="734" y="353"/>
                    <a:pt x="734" y="353"/>
                    <a:pt x="734" y="353"/>
                  </a:cubicBezTo>
                  <a:cubicBezTo>
                    <a:pt x="647" y="387"/>
                    <a:pt x="647" y="387"/>
                    <a:pt x="647" y="387"/>
                  </a:cubicBezTo>
                  <a:cubicBezTo>
                    <a:pt x="647" y="399"/>
                    <a:pt x="647" y="410"/>
                    <a:pt x="643" y="418"/>
                  </a:cubicBezTo>
                  <a:cubicBezTo>
                    <a:pt x="719" y="475"/>
                    <a:pt x="719" y="475"/>
                    <a:pt x="719" y="475"/>
                  </a:cubicBezTo>
                  <a:cubicBezTo>
                    <a:pt x="711" y="490"/>
                    <a:pt x="711" y="490"/>
                    <a:pt x="711" y="490"/>
                  </a:cubicBezTo>
                  <a:cubicBezTo>
                    <a:pt x="696" y="532"/>
                    <a:pt x="673" y="570"/>
                    <a:pt x="647" y="604"/>
                  </a:cubicBezTo>
                  <a:cubicBezTo>
                    <a:pt x="635" y="615"/>
                    <a:pt x="635" y="615"/>
                    <a:pt x="635" y="615"/>
                  </a:cubicBezTo>
                  <a:cubicBezTo>
                    <a:pt x="552" y="581"/>
                    <a:pt x="552" y="581"/>
                    <a:pt x="552" y="581"/>
                  </a:cubicBezTo>
                  <a:cubicBezTo>
                    <a:pt x="545" y="589"/>
                    <a:pt x="533" y="596"/>
                    <a:pt x="526" y="600"/>
                  </a:cubicBezTo>
                  <a:cubicBezTo>
                    <a:pt x="537" y="691"/>
                    <a:pt x="537" y="691"/>
                    <a:pt x="537" y="691"/>
                  </a:cubicBezTo>
                  <a:cubicBezTo>
                    <a:pt x="522" y="699"/>
                    <a:pt x="522" y="699"/>
                    <a:pt x="522" y="699"/>
                  </a:cubicBezTo>
                  <a:cubicBezTo>
                    <a:pt x="484" y="718"/>
                    <a:pt x="442" y="729"/>
                    <a:pt x="397" y="733"/>
                  </a:cubicBezTo>
                  <a:lnTo>
                    <a:pt x="378" y="733"/>
                  </a:lnTo>
                  <a:close/>
                  <a:moveTo>
                    <a:pt x="295" y="596"/>
                  </a:moveTo>
                  <a:lnTo>
                    <a:pt x="295" y="596"/>
                  </a:lnTo>
                  <a:cubicBezTo>
                    <a:pt x="310" y="600"/>
                    <a:pt x="310" y="600"/>
                    <a:pt x="310" y="600"/>
                  </a:cubicBezTo>
                  <a:cubicBezTo>
                    <a:pt x="325" y="604"/>
                    <a:pt x="344" y="604"/>
                    <a:pt x="363" y="604"/>
                  </a:cubicBezTo>
                  <a:cubicBezTo>
                    <a:pt x="378" y="604"/>
                    <a:pt x="378" y="604"/>
                    <a:pt x="378" y="604"/>
                  </a:cubicBezTo>
                  <a:cubicBezTo>
                    <a:pt x="408" y="687"/>
                    <a:pt x="408" y="687"/>
                    <a:pt x="408" y="687"/>
                  </a:cubicBezTo>
                  <a:cubicBezTo>
                    <a:pt x="439" y="684"/>
                    <a:pt x="465" y="676"/>
                    <a:pt x="488" y="665"/>
                  </a:cubicBezTo>
                  <a:cubicBezTo>
                    <a:pt x="477" y="577"/>
                    <a:pt x="477" y="577"/>
                    <a:pt x="477" y="577"/>
                  </a:cubicBezTo>
                  <a:cubicBezTo>
                    <a:pt x="492" y="570"/>
                    <a:pt x="492" y="570"/>
                    <a:pt x="492" y="570"/>
                  </a:cubicBezTo>
                  <a:cubicBezTo>
                    <a:pt x="503" y="562"/>
                    <a:pt x="518" y="551"/>
                    <a:pt x="533" y="539"/>
                  </a:cubicBezTo>
                  <a:cubicBezTo>
                    <a:pt x="541" y="528"/>
                    <a:pt x="541" y="528"/>
                    <a:pt x="541" y="528"/>
                  </a:cubicBezTo>
                  <a:cubicBezTo>
                    <a:pt x="620" y="562"/>
                    <a:pt x="620" y="562"/>
                    <a:pt x="620" y="562"/>
                  </a:cubicBezTo>
                  <a:cubicBezTo>
                    <a:pt x="639" y="539"/>
                    <a:pt x="654" y="516"/>
                    <a:pt x="662" y="490"/>
                  </a:cubicBezTo>
                  <a:cubicBezTo>
                    <a:pt x="594" y="437"/>
                    <a:pt x="594" y="437"/>
                    <a:pt x="594" y="437"/>
                  </a:cubicBezTo>
                  <a:cubicBezTo>
                    <a:pt x="598" y="422"/>
                    <a:pt x="598" y="422"/>
                    <a:pt x="598" y="422"/>
                  </a:cubicBezTo>
                  <a:cubicBezTo>
                    <a:pt x="601" y="406"/>
                    <a:pt x="605" y="387"/>
                    <a:pt x="605" y="372"/>
                  </a:cubicBezTo>
                  <a:cubicBezTo>
                    <a:pt x="605" y="357"/>
                    <a:pt x="605" y="357"/>
                    <a:pt x="605" y="357"/>
                  </a:cubicBezTo>
                  <a:cubicBezTo>
                    <a:pt x="685" y="323"/>
                    <a:pt x="685" y="323"/>
                    <a:pt x="685" y="323"/>
                  </a:cubicBezTo>
                  <a:cubicBezTo>
                    <a:pt x="681" y="296"/>
                    <a:pt x="673" y="270"/>
                    <a:pt x="666" y="243"/>
                  </a:cubicBezTo>
                  <a:cubicBezTo>
                    <a:pt x="579" y="254"/>
                    <a:pt x="579" y="254"/>
                    <a:pt x="579" y="254"/>
                  </a:cubicBezTo>
                  <a:cubicBezTo>
                    <a:pt x="571" y="243"/>
                    <a:pt x="571" y="243"/>
                    <a:pt x="571" y="243"/>
                  </a:cubicBezTo>
                  <a:cubicBezTo>
                    <a:pt x="560" y="228"/>
                    <a:pt x="548" y="213"/>
                    <a:pt x="537" y="201"/>
                  </a:cubicBezTo>
                  <a:cubicBezTo>
                    <a:pt x="526" y="190"/>
                    <a:pt x="526" y="190"/>
                    <a:pt x="526" y="190"/>
                  </a:cubicBezTo>
                  <a:cubicBezTo>
                    <a:pt x="560" y="110"/>
                    <a:pt x="560" y="110"/>
                    <a:pt x="560" y="110"/>
                  </a:cubicBezTo>
                  <a:cubicBezTo>
                    <a:pt x="541" y="91"/>
                    <a:pt x="514" y="80"/>
                    <a:pt x="488" y="68"/>
                  </a:cubicBezTo>
                  <a:cubicBezTo>
                    <a:pt x="439" y="137"/>
                    <a:pt x="439" y="137"/>
                    <a:pt x="439" y="137"/>
                  </a:cubicBezTo>
                  <a:cubicBezTo>
                    <a:pt x="424" y="133"/>
                    <a:pt x="424" y="133"/>
                    <a:pt x="424" y="133"/>
                  </a:cubicBezTo>
                  <a:cubicBezTo>
                    <a:pt x="405" y="129"/>
                    <a:pt x="390" y="129"/>
                    <a:pt x="371" y="129"/>
                  </a:cubicBezTo>
                  <a:cubicBezTo>
                    <a:pt x="356" y="125"/>
                    <a:pt x="356" y="125"/>
                    <a:pt x="356" y="125"/>
                  </a:cubicBezTo>
                  <a:cubicBezTo>
                    <a:pt x="325" y="46"/>
                    <a:pt x="325" y="46"/>
                    <a:pt x="325" y="46"/>
                  </a:cubicBezTo>
                  <a:cubicBezTo>
                    <a:pt x="295" y="49"/>
                    <a:pt x="269" y="57"/>
                    <a:pt x="242" y="68"/>
                  </a:cubicBezTo>
                  <a:cubicBezTo>
                    <a:pt x="257" y="156"/>
                    <a:pt x="257" y="156"/>
                    <a:pt x="257" y="156"/>
                  </a:cubicBezTo>
                  <a:cubicBezTo>
                    <a:pt x="242" y="163"/>
                    <a:pt x="242" y="163"/>
                    <a:pt x="242" y="163"/>
                  </a:cubicBezTo>
                  <a:cubicBezTo>
                    <a:pt x="227" y="171"/>
                    <a:pt x="216" y="182"/>
                    <a:pt x="200" y="194"/>
                  </a:cubicBezTo>
                  <a:cubicBezTo>
                    <a:pt x="189" y="205"/>
                    <a:pt x="189" y="205"/>
                    <a:pt x="189" y="205"/>
                  </a:cubicBezTo>
                  <a:cubicBezTo>
                    <a:pt x="110" y="171"/>
                    <a:pt x="110" y="171"/>
                    <a:pt x="110" y="171"/>
                  </a:cubicBezTo>
                  <a:cubicBezTo>
                    <a:pt x="95" y="194"/>
                    <a:pt x="79" y="216"/>
                    <a:pt x="68" y="243"/>
                  </a:cubicBezTo>
                  <a:cubicBezTo>
                    <a:pt x="140" y="296"/>
                    <a:pt x="140" y="296"/>
                    <a:pt x="140" y="296"/>
                  </a:cubicBezTo>
                  <a:cubicBezTo>
                    <a:pt x="136" y="308"/>
                    <a:pt x="136" y="308"/>
                    <a:pt x="136" y="308"/>
                  </a:cubicBezTo>
                  <a:cubicBezTo>
                    <a:pt x="132" y="327"/>
                    <a:pt x="129" y="346"/>
                    <a:pt x="129" y="361"/>
                  </a:cubicBezTo>
                  <a:cubicBezTo>
                    <a:pt x="129" y="376"/>
                    <a:pt x="129" y="376"/>
                    <a:pt x="129" y="376"/>
                  </a:cubicBezTo>
                  <a:cubicBezTo>
                    <a:pt x="49" y="410"/>
                    <a:pt x="49" y="410"/>
                    <a:pt x="49" y="410"/>
                  </a:cubicBezTo>
                  <a:cubicBezTo>
                    <a:pt x="53" y="437"/>
                    <a:pt x="57" y="463"/>
                    <a:pt x="68" y="490"/>
                  </a:cubicBezTo>
                  <a:cubicBezTo>
                    <a:pt x="155" y="478"/>
                    <a:pt x="155" y="478"/>
                    <a:pt x="155" y="478"/>
                  </a:cubicBezTo>
                  <a:cubicBezTo>
                    <a:pt x="163" y="490"/>
                    <a:pt x="163" y="490"/>
                    <a:pt x="163" y="490"/>
                  </a:cubicBezTo>
                  <a:cubicBezTo>
                    <a:pt x="170" y="505"/>
                    <a:pt x="182" y="520"/>
                    <a:pt x="197" y="532"/>
                  </a:cubicBezTo>
                  <a:cubicBezTo>
                    <a:pt x="204" y="543"/>
                    <a:pt x="204" y="543"/>
                    <a:pt x="204" y="543"/>
                  </a:cubicBezTo>
                  <a:cubicBezTo>
                    <a:pt x="170" y="623"/>
                    <a:pt x="170" y="623"/>
                    <a:pt x="170" y="623"/>
                  </a:cubicBezTo>
                  <a:cubicBezTo>
                    <a:pt x="193" y="642"/>
                    <a:pt x="219" y="653"/>
                    <a:pt x="242" y="665"/>
                  </a:cubicBezTo>
                  <a:lnTo>
                    <a:pt x="295" y="596"/>
                  </a:lnTo>
                  <a:close/>
                  <a:moveTo>
                    <a:pt x="367" y="528"/>
                  </a:moveTo>
                  <a:lnTo>
                    <a:pt x="367" y="528"/>
                  </a:lnTo>
                  <a:cubicBezTo>
                    <a:pt x="280" y="528"/>
                    <a:pt x="208" y="456"/>
                    <a:pt x="208" y="368"/>
                  </a:cubicBezTo>
                  <a:cubicBezTo>
                    <a:pt x="208" y="277"/>
                    <a:pt x="280" y="205"/>
                    <a:pt x="367" y="205"/>
                  </a:cubicBezTo>
                  <a:cubicBezTo>
                    <a:pt x="454" y="205"/>
                    <a:pt x="526" y="277"/>
                    <a:pt x="526" y="368"/>
                  </a:cubicBezTo>
                  <a:cubicBezTo>
                    <a:pt x="526" y="456"/>
                    <a:pt x="454" y="528"/>
                    <a:pt x="367" y="528"/>
                  </a:cubicBezTo>
                  <a:close/>
                  <a:moveTo>
                    <a:pt x="367" y="251"/>
                  </a:moveTo>
                  <a:lnTo>
                    <a:pt x="367" y="251"/>
                  </a:lnTo>
                  <a:cubicBezTo>
                    <a:pt x="306" y="251"/>
                    <a:pt x="253" y="304"/>
                    <a:pt x="253" y="368"/>
                  </a:cubicBezTo>
                  <a:cubicBezTo>
                    <a:pt x="253" y="429"/>
                    <a:pt x="306" y="482"/>
                    <a:pt x="367" y="482"/>
                  </a:cubicBezTo>
                  <a:cubicBezTo>
                    <a:pt x="431" y="482"/>
                    <a:pt x="484" y="429"/>
                    <a:pt x="484" y="368"/>
                  </a:cubicBezTo>
                  <a:cubicBezTo>
                    <a:pt x="484" y="304"/>
                    <a:pt x="431" y="251"/>
                    <a:pt x="367" y="251"/>
                  </a:cubicBezTo>
                  <a:close/>
                </a:path>
              </a:pathLst>
            </a:custGeom>
            <a:solidFill>
              <a:srgbClr val="9395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94" name="Group 93"/>
          <p:cNvGrpSpPr/>
          <p:nvPr/>
        </p:nvGrpSpPr>
        <p:grpSpPr>
          <a:xfrm>
            <a:off x="6849305" y="1109933"/>
            <a:ext cx="1281194" cy="1142684"/>
            <a:chOff x="6648450" y="1632983"/>
            <a:chExt cx="411163" cy="366712"/>
          </a:xfrm>
        </p:grpSpPr>
        <p:sp>
          <p:nvSpPr>
            <p:cNvPr id="95" name="Freeform 318"/>
            <p:cNvSpPr>
              <a:spLocks noChangeArrowheads="1"/>
            </p:cNvSpPr>
            <p:nvPr/>
          </p:nvSpPr>
          <p:spPr bwMode="auto">
            <a:xfrm>
              <a:off x="6662738" y="1793320"/>
              <a:ext cx="287337" cy="190500"/>
            </a:xfrm>
            <a:custGeom>
              <a:avLst/>
              <a:gdLst>
                <a:gd name="T0" fmla="*/ 798 w 799"/>
                <a:gd name="T1" fmla="*/ 527 h 528"/>
                <a:gd name="T2" fmla="*/ 798 w 799"/>
                <a:gd name="T3" fmla="*/ 0 h 528"/>
                <a:gd name="T4" fmla="*/ 0 w 799"/>
                <a:gd name="T5" fmla="*/ 0 h 528"/>
                <a:gd name="T6" fmla="*/ 0 w 799"/>
                <a:gd name="T7" fmla="*/ 527 h 528"/>
                <a:gd name="T8" fmla="*/ 798 w 799"/>
                <a:gd name="T9" fmla="*/ 527 h 528"/>
              </a:gdLst>
              <a:ahLst/>
              <a:cxnLst>
                <a:cxn ang="0">
                  <a:pos x="T0" y="T1"/>
                </a:cxn>
                <a:cxn ang="0">
                  <a:pos x="T2" y="T3"/>
                </a:cxn>
                <a:cxn ang="0">
                  <a:pos x="T4" y="T5"/>
                </a:cxn>
                <a:cxn ang="0">
                  <a:pos x="T6" y="T7"/>
                </a:cxn>
                <a:cxn ang="0">
                  <a:pos x="T8" y="T9"/>
                </a:cxn>
              </a:cxnLst>
              <a:rect l="0" t="0" r="r" b="b"/>
              <a:pathLst>
                <a:path w="799" h="528">
                  <a:moveTo>
                    <a:pt x="798" y="527"/>
                  </a:moveTo>
                  <a:lnTo>
                    <a:pt x="798" y="0"/>
                  </a:lnTo>
                  <a:lnTo>
                    <a:pt x="0" y="0"/>
                  </a:lnTo>
                  <a:lnTo>
                    <a:pt x="0" y="527"/>
                  </a:lnTo>
                  <a:lnTo>
                    <a:pt x="798" y="52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319"/>
            <p:cNvSpPr>
              <a:spLocks noChangeArrowheads="1"/>
            </p:cNvSpPr>
            <p:nvPr/>
          </p:nvSpPr>
          <p:spPr bwMode="auto">
            <a:xfrm>
              <a:off x="6662738" y="1793320"/>
              <a:ext cx="287337" cy="190500"/>
            </a:xfrm>
            <a:custGeom>
              <a:avLst/>
              <a:gdLst>
                <a:gd name="T0" fmla="*/ 798 w 799"/>
                <a:gd name="T1" fmla="*/ 527 h 528"/>
                <a:gd name="T2" fmla="*/ 798 w 799"/>
                <a:gd name="T3" fmla="*/ 0 h 528"/>
                <a:gd name="T4" fmla="*/ 0 w 799"/>
                <a:gd name="T5" fmla="*/ 0 h 528"/>
                <a:gd name="T6" fmla="*/ 0 w 799"/>
                <a:gd name="T7" fmla="*/ 527 h 528"/>
                <a:gd name="T8" fmla="*/ 798 w 799"/>
                <a:gd name="T9" fmla="*/ 527 h 528"/>
              </a:gdLst>
              <a:ahLst/>
              <a:cxnLst>
                <a:cxn ang="0">
                  <a:pos x="T0" y="T1"/>
                </a:cxn>
                <a:cxn ang="0">
                  <a:pos x="T2" y="T3"/>
                </a:cxn>
                <a:cxn ang="0">
                  <a:pos x="T4" y="T5"/>
                </a:cxn>
                <a:cxn ang="0">
                  <a:pos x="T6" y="T7"/>
                </a:cxn>
                <a:cxn ang="0">
                  <a:pos x="T8" y="T9"/>
                </a:cxn>
              </a:cxnLst>
              <a:rect l="0" t="0" r="r" b="b"/>
              <a:pathLst>
                <a:path w="799" h="528">
                  <a:moveTo>
                    <a:pt x="798" y="527"/>
                  </a:moveTo>
                  <a:lnTo>
                    <a:pt x="798" y="0"/>
                  </a:lnTo>
                  <a:lnTo>
                    <a:pt x="0" y="0"/>
                  </a:lnTo>
                  <a:lnTo>
                    <a:pt x="0" y="527"/>
                  </a:lnTo>
                  <a:lnTo>
                    <a:pt x="798" y="52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320"/>
            <p:cNvSpPr>
              <a:spLocks noChangeArrowheads="1"/>
            </p:cNvSpPr>
            <p:nvPr/>
          </p:nvSpPr>
          <p:spPr bwMode="auto">
            <a:xfrm>
              <a:off x="6808788" y="1793320"/>
              <a:ext cx="142875" cy="190500"/>
            </a:xfrm>
            <a:custGeom>
              <a:avLst/>
              <a:gdLst>
                <a:gd name="T0" fmla="*/ 395 w 396"/>
                <a:gd name="T1" fmla="*/ 0 h 528"/>
                <a:gd name="T2" fmla="*/ 0 w 396"/>
                <a:gd name="T3" fmla="*/ 0 h 528"/>
                <a:gd name="T4" fmla="*/ 0 w 396"/>
                <a:gd name="T5" fmla="*/ 527 h 528"/>
                <a:gd name="T6" fmla="*/ 395 w 396"/>
                <a:gd name="T7" fmla="*/ 527 h 528"/>
                <a:gd name="T8" fmla="*/ 395 w 396"/>
                <a:gd name="T9" fmla="*/ 0 h 528"/>
              </a:gdLst>
              <a:ahLst/>
              <a:cxnLst>
                <a:cxn ang="0">
                  <a:pos x="T0" y="T1"/>
                </a:cxn>
                <a:cxn ang="0">
                  <a:pos x="T2" y="T3"/>
                </a:cxn>
                <a:cxn ang="0">
                  <a:pos x="T4" y="T5"/>
                </a:cxn>
                <a:cxn ang="0">
                  <a:pos x="T6" y="T7"/>
                </a:cxn>
                <a:cxn ang="0">
                  <a:pos x="T8" y="T9"/>
                </a:cxn>
              </a:cxnLst>
              <a:rect l="0" t="0" r="r" b="b"/>
              <a:pathLst>
                <a:path w="396" h="528">
                  <a:moveTo>
                    <a:pt x="395" y="0"/>
                  </a:moveTo>
                  <a:lnTo>
                    <a:pt x="0" y="0"/>
                  </a:lnTo>
                  <a:lnTo>
                    <a:pt x="0" y="527"/>
                  </a:lnTo>
                  <a:lnTo>
                    <a:pt x="395" y="527"/>
                  </a:lnTo>
                  <a:lnTo>
                    <a:pt x="39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321"/>
            <p:cNvSpPr>
              <a:spLocks noChangeArrowheads="1"/>
            </p:cNvSpPr>
            <p:nvPr/>
          </p:nvSpPr>
          <p:spPr bwMode="auto">
            <a:xfrm>
              <a:off x="6808788" y="1793320"/>
              <a:ext cx="142875" cy="190500"/>
            </a:xfrm>
            <a:custGeom>
              <a:avLst/>
              <a:gdLst>
                <a:gd name="T0" fmla="*/ 395 w 396"/>
                <a:gd name="T1" fmla="*/ 0 h 528"/>
                <a:gd name="T2" fmla="*/ 0 w 396"/>
                <a:gd name="T3" fmla="*/ 0 h 528"/>
                <a:gd name="T4" fmla="*/ 0 w 396"/>
                <a:gd name="T5" fmla="*/ 527 h 528"/>
                <a:gd name="T6" fmla="*/ 395 w 396"/>
                <a:gd name="T7" fmla="*/ 527 h 528"/>
                <a:gd name="T8" fmla="*/ 395 w 396"/>
                <a:gd name="T9" fmla="*/ 0 h 528"/>
              </a:gdLst>
              <a:ahLst/>
              <a:cxnLst>
                <a:cxn ang="0">
                  <a:pos x="T0" y="T1"/>
                </a:cxn>
                <a:cxn ang="0">
                  <a:pos x="T2" y="T3"/>
                </a:cxn>
                <a:cxn ang="0">
                  <a:pos x="T4" y="T5"/>
                </a:cxn>
                <a:cxn ang="0">
                  <a:pos x="T6" y="T7"/>
                </a:cxn>
                <a:cxn ang="0">
                  <a:pos x="T8" y="T9"/>
                </a:cxn>
              </a:cxnLst>
              <a:rect l="0" t="0" r="r" b="b"/>
              <a:pathLst>
                <a:path w="396" h="528">
                  <a:moveTo>
                    <a:pt x="395" y="0"/>
                  </a:moveTo>
                  <a:lnTo>
                    <a:pt x="0" y="0"/>
                  </a:lnTo>
                  <a:lnTo>
                    <a:pt x="0" y="527"/>
                  </a:lnTo>
                  <a:lnTo>
                    <a:pt x="395" y="527"/>
                  </a:lnTo>
                  <a:lnTo>
                    <a:pt x="39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322"/>
            <p:cNvSpPr>
              <a:spLocks noChangeArrowheads="1"/>
            </p:cNvSpPr>
            <p:nvPr/>
          </p:nvSpPr>
          <p:spPr bwMode="auto">
            <a:xfrm>
              <a:off x="6832600" y="18409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323"/>
            <p:cNvSpPr>
              <a:spLocks noChangeArrowheads="1"/>
            </p:cNvSpPr>
            <p:nvPr/>
          </p:nvSpPr>
          <p:spPr bwMode="auto">
            <a:xfrm>
              <a:off x="6832600" y="18790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324"/>
            <p:cNvSpPr>
              <a:spLocks noChangeArrowheads="1"/>
            </p:cNvSpPr>
            <p:nvPr/>
          </p:nvSpPr>
          <p:spPr bwMode="auto">
            <a:xfrm>
              <a:off x="6832600" y="19171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325"/>
            <p:cNvSpPr>
              <a:spLocks noChangeArrowheads="1"/>
            </p:cNvSpPr>
            <p:nvPr/>
          </p:nvSpPr>
          <p:spPr bwMode="auto">
            <a:xfrm>
              <a:off x="6708775" y="1831420"/>
              <a:ext cx="53975" cy="55563"/>
            </a:xfrm>
            <a:custGeom>
              <a:avLst/>
              <a:gdLst>
                <a:gd name="T0" fmla="*/ 73 w 148"/>
                <a:gd name="T1" fmla="*/ 152 h 153"/>
                <a:gd name="T2" fmla="*/ 73 w 148"/>
                <a:gd name="T3" fmla="*/ 152 h 153"/>
                <a:gd name="T4" fmla="*/ 147 w 148"/>
                <a:gd name="T5" fmla="*/ 78 h 153"/>
                <a:gd name="T6" fmla="*/ 73 w 148"/>
                <a:gd name="T7" fmla="*/ 0 h 153"/>
                <a:gd name="T8" fmla="*/ 0 w 148"/>
                <a:gd name="T9" fmla="*/ 78 h 153"/>
                <a:gd name="T10" fmla="*/ 73 w 148"/>
                <a:gd name="T11" fmla="*/ 152 h 153"/>
              </a:gdLst>
              <a:ahLst/>
              <a:cxnLst>
                <a:cxn ang="0">
                  <a:pos x="T0" y="T1"/>
                </a:cxn>
                <a:cxn ang="0">
                  <a:pos x="T2" y="T3"/>
                </a:cxn>
                <a:cxn ang="0">
                  <a:pos x="T4" y="T5"/>
                </a:cxn>
                <a:cxn ang="0">
                  <a:pos x="T6" y="T7"/>
                </a:cxn>
                <a:cxn ang="0">
                  <a:pos x="T8" y="T9"/>
                </a:cxn>
                <a:cxn ang="0">
                  <a:pos x="T10" y="T11"/>
                </a:cxn>
              </a:cxnLst>
              <a:rect l="0" t="0" r="r" b="b"/>
              <a:pathLst>
                <a:path w="148" h="153">
                  <a:moveTo>
                    <a:pt x="73" y="152"/>
                  </a:moveTo>
                  <a:lnTo>
                    <a:pt x="73" y="152"/>
                  </a:lnTo>
                  <a:cubicBezTo>
                    <a:pt x="112" y="152"/>
                    <a:pt x="147" y="117"/>
                    <a:pt x="147" y="78"/>
                  </a:cubicBezTo>
                  <a:cubicBezTo>
                    <a:pt x="147" y="35"/>
                    <a:pt x="112" y="0"/>
                    <a:pt x="73" y="0"/>
                  </a:cubicBezTo>
                  <a:cubicBezTo>
                    <a:pt x="31" y="0"/>
                    <a:pt x="0" y="35"/>
                    <a:pt x="0" y="78"/>
                  </a:cubicBezTo>
                  <a:cubicBezTo>
                    <a:pt x="0" y="117"/>
                    <a:pt x="31" y="152"/>
                    <a:pt x="73" y="152"/>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326"/>
            <p:cNvSpPr>
              <a:spLocks noChangeArrowheads="1"/>
            </p:cNvSpPr>
            <p:nvPr/>
          </p:nvSpPr>
          <p:spPr bwMode="auto">
            <a:xfrm>
              <a:off x="6683375" y="1888570"/>
              <a:ext cx="106363" cy="55563"/>
            </a:xfrm>
            <a:custGeom>
              <a:avLst/>
              <a:gdLst>
                <a:gd name="T0" fmla="*/ 294 w 295"/>
                <a:gd name="T1" fmla="*/ 153 h 154"/>
                <a:gd name="T2" fmla="*/ 294 w 295"/>
                <a:gd name="T3" fmla="*/ 153 h 154"/>
                <a:gd name="T4" fmla="*/ 294 w 295"/>
                <a:gd name="T5" fmla="*/ 149 h 154"/>
                <a:gd name="T6" fmla="*/ 294 w 295"/>
                <a:gd name="T7" fmla="*/ 149 h 154"/>
                <a:gd name="T8" fmla="*/ 147 w 295"/>
                <a:gd name="T9" fmla="*/ 0 h 154"/>
                <a:gd name="T10" fmla="*/ 0 w 295"/>
                <a:gd name="T11" fmla="*/ 149 h 154"/>
                <a:gd name="T12" fmla="*/ 0 w 295"/>
                <a:gd name="T13" fmla="*/ 149 h 154"/>
                <a:gd name="T14" fmla="*/ 0 w 295"/>
                <a:gd name="T15" fmla="*/ 153 h 154"/>
                <a:gd name="T16" fmla="*/ 294 w 295"/>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154">
                  <a:moveTo>
                    <a:pt x="294" y="153"/>
                  </a:moveTo>
                  <a:lnTo>
                    <a:pt x="294" y="153"/>
                  </a:lnTo>
                  <a:cubicBezTo>
                    <a:pt x="294" y="149"/>
                    <a:pt x="294" y="149"/>
                    <a:pt x="294" y="149"/>
                  </a:cubicBezTo>
                  <a:lnTo>
                    <a:pt x="294" y="149"/>
                  </a:lnTo>
                  <a:cubicBezTo>
                    <a:pt x="294" y="67"/>
                    <a:pt x="229" y="0"/>
                    <a:pt x="147" y="0"/>
                  </a:cubicBezTo>
                  <a:cubicBezTo>
                    <a:pt x="66" y="0"/>
                    <a:pt x="0" y="67"/>
                    <a:pt x="0" y="149"/>
                  </a:cubicBezTo>
                  <a:lnTo>
                    <a:pt x="0" y="149"/>
                  </a:lnTo>
                  <a:cubicBezTo>
                    <a:pt x="0" y="153"/>
                    <a:pt x="0" y="153"/>
                    <a:pt x="0" y="153"/>
                  </a:cubicBezTo>
                  <a:lnTo>
                    <a:pt x="294" y="153"/>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327"/>
            <p:cNvSpPr>
              <a:spLocks noChangeArrowheads="1"/>
            </p:cNvSpPr>
            <p:nvPr/>
          </p:nvSpPr>
          <p:spPr bwMode="auto">
            <a:xfrm>
              <a:off x="6859588" y="1632983"/>
              <a:ext cx="200025" cy="201612"/>
            </a:xfrm>
            <a:custGeom>
              <a:avLst/>
              <a:gdLst>
                <a:gd name="T0" fmla="*/ 279 w 555"/>
                <a:gd name="T1" fmla="*/ 559 h 560"/>
                <a:gd name="T2" fmla="*/ 279 w 555"/>
                <a:gd name="T3" fmla="*/ 559 h 560"/>
                <a:gd name="T4" fmla="*/ 0 w 555"/>
                <a:gd name="T5" fmla="*/ 281 h 560"/>
                <a:gd name="T6" fmla="*/ 279 w 555"/>
                <a:gd name="T7" fmla="*/ 0 h 560"/>
                <a:gd name="T8" fmla="*/ 554 w 555"/>
                <a:gd name="T9" fmla="*/ 281 h 560"/>
                <a:gd name="T10" fmla="*/ 279 w 555"/>
                <a:gd name="T11" fmla="*/ 559 h 560"/>
                <a:gd name="T12" fmla="*/ 279 w 555"/>
                <a:gd name="T13" fmla="*/ 47 h 560"/>
                <a:gd name="T14" fmla="*/ 279 w 555"/>
                <a:gd name="T15" fmla="*/ 47 h 560"/>
                <a:gd name="T16" fmla="*/ 47 w 555"/>
                <a:gd name="T17" fmla="*/ 281 h 560"/>
                <a:gd name="T18" fmla="*/ 279 w 555"/>
                <a:gd name="T19" fmla="*/ 516 h 560"/>
                <a:gd name="T20" fmla="*/ 512 w 555"/>
                <a:gd name="T21" fmla="*/ 281 h 560"/>
                <a:gd name="T22" fmla="*/ 279 w 555"/>
                <a:gd name="T23" fmla="*/ 4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5" h="560">
                  <a:moveTo>
                    <a:pt x="279" y="559"/>
                  </a:moveTo>
                  <a:lnTo>
                    <a:pt x="279" y="559"/>
                  </a:lnTo>
                  <a:cubicBezTo>
                    <a:pt x="124" y="559"/>
                    <a:pt x="0" y="434"/>
                    <a:pt x="0" y="281"/>
                  </a:cubicBezTo>
                  <a:cubicBezTo>
                    <a:pt x="0" y="125"/>
                    <a:pt x="124" y="0"/>
                    <a:pt x="279" y="0"/>
                  </a:cubicBezTo>
                  <a:cubicBezTo>
                    <a:pt x="430" y="0"/>
                    <a:pt x="554" y="125"/>
                    <a:pt x="554" y="281"/>
                  </a:cubicBezTo>
                  <a:cubicBezTo>
                    <a:pt x="554" y="434"/>
                    <a:pt x="430" y="559"/>
                    <a:pt x="279" y="559"/>
                  </a:cubicBezTo>
                  <a:close/>
                  <a:moveTo>
                    <a:pt x="279" y="47"/>
                  </a:moveTo>
                  <a:lnTo>
                    <a:pt x="279" y="47"/>
                  </a:lnTo>
                  <a:cubicBezTo>
                    <a:pt x="151" y="47"/>
                    <a:pt x="47" y="152"/>
                    <a:pt x="47" y="281"/>
                  </a:cubicBezTo>
                  <a:cubicBezTo>
                    <a:pt x="47" y="410"/>
                    <a:pt x="151" y="516"/>
                    <a:pt x="279" y="516"/>
                  </a:cubicBezTo>
                  <a:cubicBezTo>
                    <a:pt x="407" y="516"/>
                    <a:pt x="512" y="410"/>
                    <a:pt x="512" y="281"/>
                  </a:cubicBezTo>
                  <a:cubicBezTo>
                    <a:pt x="512" y="152"/>
                    <a:pt x="407" y="47"/>
                    <a:pt x="279" y="47"/>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328"/>
            <p:cNvSpPr>
              <a:spLocks noChangeArrowheads="1"/>
            </p:cNvSpPr>
            <p:nvPr/>
          </p:nvSpPr>
          <p:spPr bwMode="auto">
            <a:xfrm>
              <a:off x="6648450" y="1777445"/>
              <a:ext cx="319088" cy="222250"/>
            </a:xfrm>
            <a:custGeom>
              <a:avLst/>
              <a:gdLst>
                <a:gd name="T0" fmla="*/ 868 w 888"/>
                <a:gd name="T1" fmla="*/ 160 h 618"/>
                <a:gd name="T2" fmla="*/ 868 w 888"/>
                <a:gd name="T3" fmla="*/ 160 h 618"/>
                <a:gd name="T4" fmla="*/ 841 w 888"/>
                <a:gd name="T5" fmla="*/ 160 h 618"/>
                <a:gd name="T6" fmla="*/ 841 w 888"/>
                <a:gd name="T7" fmla="*/ 574 h 618"/>
                <a:gd name="T8" fmla="*/ 47 w 888"/>
                <a:gd name="T9" fmla="*/ 574 h 618"/>
                <a:gd name="T10" fmla="*/ 47 w 888"/>
                <a:gd name="T11" fmla="*/ 47 h 618"/>
                <a:gd name="T12" fmla="*/ 643 w 888"/>
                <a:gd name="T13" fmla="*/ 47 h 618"/>
                <a:gd name="T14" fmla="*/ 616 w 888"/>
                <a:gd name="T15" fmla="*/ 0 h 618"/>
                <a:gd name="T16" fmla="*/ 0 w 888"/>
                <a:gd name="T17" fmla="*/ 0 h 618"/>
                <a:gd name="T18" fmla="*/ 0 w 888"/>
                <a:gd name="T19" fmla="*/ 617 h 618"/>
                <a:gd name="T20" fmla="*/ 887 w 888"/>
                <a:gd name="T21" fmla="*/ 617 h 618"/>
                <a:gd name="T22" fmla="*/ 887 w 888"/>
                <a:gd name="T23" fmla="*/ 160 h 618"/>
                <a:gd name="T24" fmla="*/ 868 w 888"/>
                <a:gd name="T25" fmla="*/ 16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8" h="618">
                  <a:moveTo>
                    <a:pt x="868" y="160"/>
                  </a:moveTo>
                  <a:lnTo>
                    <a:pt x="868" y="160"/>
                  </a:lnTo>
                  <a:cubicBezTo>
                    <a:pt x="856" y="160"/>
                    <a:pt x="849" y="160"/>
                    <a:pt x="841" y="160"/>
                  </a:cubicBezTo>
                  <a:cubicBezTo>
                    <a:pt x="841" y="574"/>
                    <a:pt x="841" y="574"/>
                    <a:pt x="841" y="574"/>
                  </a:cubicBezTo>
                  <a:cubicBezTo>
                    <a:pt x="47" y="574"/>
                    <a:pt x="47" y="574"/>
                    <a:pt x="47" y="574"/>
                  </a:cubicBezTo>
                  <a:cubicBezTo>
                    <a:pt x="47" y="47"/>
                    <a:pt x="47" y="47"/>
                    <a:pt x="47" y="47"/>
                  </a:cubicBezTo>
                  <a:cubicBezTo>
                    <a:pt x="643" y="47"/>
                    <a:pt x="643" y="47"/>
                    <a:pt x="643" y="47"/>
                  </a:cubicBezTo>
                  <a:cubicBezTo>
                    <a:pt x="632" y="31"/>
                    <a:pt x="624" y="15"/>
                    <a:pt x="616" y="0"/>
                  </a:cubicBezTo>
                  <a:cubicBezTo>
                    <a:pt x="0" y="0"/>
                    <a:pt x="0" y="0"/>
                    <a:pt x="0" y="0"/>
                  </a:cubicBezTo>
                  <a:cubicBezTo>
                    <a:pt x="0" y="617"/>
                    <a:pt x="0" y="617"/>
                    <a:pt x="0" y="617"/>
                  </a:cubicBezTo>
                  <a:cubicBezTo>
                    <a:pt x="887" y="617"/>
                    <a:pt x="887" y="617"/>
                    <a:pt x="887" y="617"/>
                  </a:cubicBezTo>
                  <a:cubicBezTo>
                    <a:pt x="887" y="160"/>
                    <a:pt x="887" y="160"/>
                    <a:pt x="887" y="160"/>
                  </a:cubicBezTo>
                  <a:cubicBezTo>
                    <a:pt x="880" y="160"/>
                    <a:pt x="872" y="160"/>
                    <a:pt x="868" y="160"/>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329"/>
            <p:cNvSpPr>
              <a:spLocks noChangeArrowheads="1"/>
            </p:cNvSpPr>
            <p:nvPr/>
          </p:nvSpPr>
          <p:spPr bwMode="auto">
            <a:xfrm>
              <a:off x="6877050" y="1650445"/>
              <a:ext cx="168275" cy="169863"/>
            </a:xfrm>
            <a:custGeom>
              <a:avLst/>
              <a:gdLst>
                <a:gd name="T0" fmla="*/ 232 w 466"/>
                <a:gd name="T1" fmla="*/ 0 h 470"/>
                <a:gd name="T2" fmla="*/ 232 w 466"/>
                <a:gd name="T3" fmla="*/ 0 h 470"/>
                <a:gd name="T4" fmla="*/ 0 w 466"/>
                <a:gd name="T5" fmla="*/ 234 h 470"/>
                <a:gd name="T6" fmla="*/ 232 w 466"/>
                <a:gd name="T7" fmla="*/ 469 h 470"/>
                <a:gd name="T8" fmla="*/ 465 w 466"/>
                <a:gd name="T9" fmla="*/ 234 h 470"/>
                <a:gd name="T10" fmla="*/ 232 w 466"/>
                <a:gd name="T11" fmla="*/ 0 h 470"/>
              </a:gdLst>
              <a:ahLst/>
              <a:cxnLst>
                <a:cxn ang="0">
                  <a:pos x="T0" y="T1"/>
                </a:cxn>
                <a:cxn ang="0">
                  <a:pos x="T2" y="T3"/>
                </a:cxn>
                <a:cxn ang="0">
                  <a:pos x="T4" y="T5"/>
                </a:cxn>
                <a:cxn ang="0">
                  <a:pos x="T6" y="T7"/>
                </a:cxn>
                <a:cxn ang="0">
                  <a:pos x="T8" y="T9"/>
                </a:cxn>
                <a:cxn ang="0">
                  <a:pos x="T10" y="T11"/>
                </a:cxn>
              </a:cxnLst>
              <a:rect l="0" t="0" r="r" b="b"/>
              <a:pathLst>
                <a:path w="466" h="470">
                  <a:moveTo>
                    <a:pt x="232" y="0"/>
                  </a:moveTo>
                  <a:lnTo>
                    <a:pt x="232" y="0"/>
                  </a:lnTo>
                  <a:cubicBezTo>
                    <a:pt x="104" y="0"/>
                    <a:pt x="0" y="105"/>
                    <a:pt x="0" y="234"/>
                  </a:cubicBezTo>
                  <a:cubicBezTo>
                    <a:pt x="0" y="363"/>
                    <a:pt x="104" y="469"/>
                    <a:pt x="232" y="469"/>
                  </a:cubicBezTo>
                  <a:cubicBezTo>
                    <a:pt x="360" y="469"/>
                    <a:pt x="465" y="363"/>
                    <a:pt x="465" y="234"/>
                  </a:cubicBezTo>
                  <a:cubicBezTo>
                    <a:pt x="465" y="105"/>
                    <a:pt x="360" y="0"/>
                    <a:pt x="232"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330"/>
            <p:cNvSpPr>
              <a:spLocks noChangeArrowheads="1"/>
            </p:cNvSpPr>
            <p:nvPr/>
          </p:nvSpPr>
          <p:spPr bwMode="auto">
            <a:xfrm>
              <a:off x="6923088" y="1675845"/>
              <a:ext cx="73025" cy="103188"/>
            </a:xfrm>
            <a:custGeom>
              <a:avLst/>
              <a:gdLst>
                <a:gd name="T0" fmla="*/ 47 w 203"/>
                <a:gd name="T1" fmla="*/ 125 h 287"/>
                <a:gd name="T2" fmla="*/ 47 w 203"/>
                <a:gd name="T3" fmla="*/ 125 h 287"/>
                <a:gd name="T4" fmla="*/ 47 w 203"/>
                <a:gd name="T5" fmla="*/ 82 h 287"/>
                <a:gd name="T6" fmla="*/ 101 w 203"/>
                <a:gd name="T7" fmla="*/ 28 h 287"/>
                <a:gd name="T8" fmla="*/ 136 w 203"/>
                <a:gd name="T9" fmla="*/ 43 h 287"/>
                <a:gd name="T10" fmla="*/ 151 w 203"/>
                <a:gd name="T11" fmla="*/ 82 h 287"/>
                <a:gd name="T12" fmla="*/ 151 w 203"/>
                <a:gd name="T13" fmla="*/ 125 h 287"/>
                <a:gd name="T14" fmla="*/ 182 w 203"/>
                <a:gd name="T15" fmla="*/ 125 h 287"/>
                <a:gd name="T16" fmla="*/ 182 w 203"/>
                <a:gd name="T17" fmla="*/ 82 h 287"/>
                <a:gd name="T18" fmla="*/ 159 w 203"/>
                <a:gd name="T19" fmla="*/ 24 h 287"/>
                <a:gd name="T20" fmla="*/ 101 w 203"/>
                <a:gd name="T21" fmla="*/ 0 h 287"/>
                <a:gd name="T22" fmla="*/ 101 w 203"/>
                <a:gd name="T23" fmla="*/ 0 h 287"/>
                <a:gd name="T24" fmla="*/ 16 w 203"/>
                <a:gd name="T25" fmla="*/ 82 h 287"/>
                <a:gd name="T26" fmla="*/ 16 w 203"/>
                <a:gd name="T27" fmla="*/ 125 h 287"/>
                <a:gd name="T28" fmla="*/ 0 w 203"/>
                <a:gd name="T29" fmla="*/ 125 h 287"/>
                <a:gd name="T30" fmla="*/ 0 w 203"/>
                <a:gd name="T31" fmla="*/ 286 h 287"/>
                <a:gd name="T32" fmla="*/ 202 w 203"/>
                <a:gd name="T33" fmla="*/ 286 h 287"/>
                <a:gd name="T34" fmla="*/ 202 w 203"/>
                <a:gd name="T35" fmla="*/ 125 h 287"/>
                <a:gd name="T36" fmla="*/ 47 w 203"/>
                <a:gd name="T37" fmla="*/ 12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287">
                  <a:moveTo>
                    <a:pt x="47" y="125"/>
                  </a:moveTo>
                  <a:lnTo>
                    <a:pt x="47" y="125"/>
                  </a:lnTo>
                  <a:cubicBezTo>
                    <a:pt x="47" y="82"/>
                    <a:pt x="47" y="82"/>
                    <a:pt x="47" y="82"/>
                  </a:cubicBezTo>
                  <a:cubicBezTo>
                    <a:pt x="47" y="51"/>
                    <a:pt x="70" y="28"/>
                    <a:pt x="101" y="28"/>
                  </a:cubicBezTo>
                  <a:cubicBezTo>
                    <a:pt x="113" y="28"/>
                    <a:pt x="128" y="35"/>
                    <a:pt x="136" y="43"/>
                  </a:cubicBezTo>
                  <a:cubicBezTo>
                    <a:pt x="148" y="55"/>
                    <a:pt x="151" y="67"/>
                    <a:pt x="151" y="82"/>
                  </a:cubicBezTo>
                  <a:cubicBezTo>
                    <a:pt x="151" y="125"/>
                    <a:pt x="151" y="125"/>
                    <a:pt x="151" y="125"/>
                  </a:cubicBezTo>
                  <a:cubicBezTo>
                    <a:pt x="182" y="125"/>
                    <a:pt x="182" y="125"/>
                    <a:pt x="182" y="125"/>
                  </a:cubicBezTo>
                  <a:cubicBezTo>
                    <a:pt x="182" y="82"/>
                    <a:pt x="182" y="82"/>
                    <a:pt x="182" y="82"/>
                  </a:cubicBezTo>
                  <a:cubicBezTo>
                    <a:pt x="182" y="59"/>
                    <a:pt x="175" y="39"/>
                    <a:pt x="159" y="24"/>
                  </a:cubicBezTo>
                  <a:cubicBezTo>
                    <a:pt x="144" y="8"/>
                    <a:pt x="120" y="0"/>
                    <a:pt x="101" y="0"/>
                  </a:cubicBezTo>
                  <a:lnTo>
                    <a:pt x="101" y="0"/>
                  </a:lnTo>
                  <a:cubicBezTo>
                    <a:pt x="55" y="0"/>
                    <a:pt x="16" y="35"/>
                    <a:pt x="16" y="82"/>
                  </a:cubicBezTo>
                  <a:cubicBezTo>
                    <a:pt x="16" y="125"/>
                    <a:pt x="16" y="125"/>
                    <a:pt x="16" y="125"/>
                  </a:cubicBezTo>
                  <a:cubicBezTo>
                    <a:pt x="0" y="125"/>
                    <a:pt x="0" y="125"/>
                    <a:pt x="0" y="125"/>
                  </a:cubicBezTo>
                  <a:cubicBezTo>
                    <a:pt x="0" y="286"/>
                    <a:pt x="0" y="286"/>
                    <a:pt x="0" y="286"/>
                  </a:cubicBezTo>
                  <a:cubicBezTo>
                    <a:pt x="202" y="286"/>
                    <a:pt x="202" y="286"/>
                    <a:pt x="202" y="286"/>
                  </a:cubicBezTo>
                  <a:cubicBezTo>
                    <a:pt x="202" y="125"/>
                    <a:pt x="202" y="125"/>
                    <a:pt x="202" y="125"/>
                  </a:cubicBezTo>
                  <a:lnTo>
                    <a:pt x="47" y="125"/>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09" name="Rectangle 108"/>
          <p:cNvSpPr/>
          <p:nvPr/>
        </p:nvSpPr>
        <p:spPr>
          <a:xfrm>
            <a:off x="3301538" y="1025662"/>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11" name="Rectangle 110"/>
          <p:cNvSpPr/>
          <p:nvPr/>
        </p:nvSpPr>
        <p:spPr>
          <a:xfrm>
            <a:off x="460027" y="1025662"/>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300907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6">
                                            <p:txEl>
                                              <p:pRg st="0" end="0"/>
                                            </p:txEl>
                                          </p:spTgt>
                                        </p:tgtEl>
                                        <p:attrNameLst>
                                          <p:attrName>style.visibility</p:attrName>
                                        </p:attrNameLst>
                                      </p:cBhvr>
                                      <p:to>
                                        <p:strVal val="visible"/>
                                      </p:to>
                                    </p:set>
                                    <p:animEffect transition="in" filter="fade">
                                      <p:cBhvr>
                                        <p:cTn id="10" dur="500"/>
                                        <p:tgtEl>
                                          <p:spTgt spid="5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5"/>
                                        </p:tgtEl>
                                        <p:attrNameLst>
                                          <p:attrName>style.visibility</p:attrName>
                                        </p:attrNameLst>
                                      </p:cBhvr>
                                      <p:to>
                                        <p:strVal val="visible"/>
                                      </p:to>
                                    </p:set>
                                    <p:animEffect transition="in" filter="fade">
                                      <p:cBhvr>
                                        <p:cTn id="15" dur="500"/>
                                        <p:tgtEl>
                                          <p:spTgt spid="5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1">
                                            <p:txEl>
                                              <p:pRg st="1" end="1"/>
                                            </p:txEl>
                                          </p:spTgt>
                                        </p:tgtEl>
                                        <p:attrNameLst>
                                          <p:attrName>style.visibility</p:attrName>
                                        </p:attrNameLst>
                                      </p:cBhvr>
                                      <p:to>
                                        <p:strVal val="visible"/>
                                      </p:to>
                                    </p:set>
                                    <p:animEffect transition="in" filter="fade">
                                      <p:cBhvr>
                                        <p:cTn id="33" dur="500"/>
                                        <p:tgtEl>
                                          <p:spTgt spid="52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20"/>
                                        </p:tgtEl>
                                        <p:attrNameLst>
                                          <p:attrName>style.visibility</p:attrName>
                                        </p:attrNameLst>
                                      </p:cBhvr>
                                      <p:to>
                                        <p:strVal val="visible"/>
                                      </p:to>
                                    </p:set>
                                    <p:animEffect transition="in" filter="fade">
                                      <p:cBhvr>
                                        <p:cTn id="38" dur="500"/>
                                        <p:tgtEl>
                                          <p:spTgt spid="5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childTnLst>
                                </p:cTn>
                              </p:par>
                              <p:par>
                                <p:cTn id="47" presetID="10"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3">
                                            <p:txEl>
                                              <p:pRg st="0" end="0"/>
                                            </p:txEl>
                                          </p:spTgt>
                                        </p:tgtEl>
                                        <p:attrNameLst>
                                          <p:attrName>style.visibility</p:attrName>
                                        </p:attrNameLst>
                                      </p:cBhvr>
                                      <p:to>
                                        <p:strVal val="visible"/>
                                      </p:to>
                                    </p:set>
                                    <p:animEffect transition="in" filter="fade">
                                      <p:cBhvr>
                                        <p:cTn id="52" dur="500"/>
                                        <p:tgtEl>
                                          <p:spTgt spid="5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2"/>
                                        </p:tgtEl>
                                        <p:attrNameLst>
                                          <p:attrName>style.visibility</p:attrName>
                                        </p:attrNameLst>
                                      </p:cBhvr>
                                      <p:to>
                                        <p:strVal val="visible"/>
                                      </p:to>
                                    </p:set>
                                    <p:animEffect transition="in" filter="fade">
                                      <p:cBhvr>
                                        <p:cTn id="57" dur="500"/>
                                        <p:tgtEl>
                                          <p:spTgt spid="5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build="p"/>
      <p:bldP spid="521" grpId="0" uiExpand="1" build="p"/>
      <p:bldP spid="523" grpId="0" build="p"/>
      <p:bldP spid="7" grpId="0"/>
      <p:bldP spid="8" grpId="0"/>
      <p:bldP spid="9" grpId="0"/>
      <p:bldP spid="109" grpId="0" animBg="1"/>
      <p:bldP spid="1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5"/>
          <p:cNvSpPr>
            <a:spLocks noGrp="1"/>
          </p:cNvSpPr>
          <p:nvPr>
            <p:ph type="body" sz="quarter" idx="4294967295"/>
          </p:nvPr>
        </p:nvSpPr>
        <p:spPr>
          <a:xfrm>
            <a:off x="457200" y="791747"/>
            <a:ext cx="8230898" cy="193465"/>
          </a:xfrm>
          <a:prstGeom prst="rect">
            <a:avLst/>
          </a:prstGeom>
        </p:spPr>
        <p:txBody>
          <a:bodyPr/>
          <a:lstStyle/>
          <a:p>
            <a:r>
              <a:rPr lang="en-US" sz="1200">
                <a:solidFill>
                  <a:schemeClr val="bg2"/>
                </a:solidFill>
              </a:rPr>
              <a:t>Here are some safety tips for your mobile device.</a:t>
            </a:r>
          </a:p>
        </p:txBody>
      </p:sp>
      <p:sp>
        <p:nvSpPr>
          <p:cNvPr id="25" name="Title 13"/>
          <p:cNvSpPr>
            <a:spLocks noGrp="1"/>
          </p:cNvSpPr>
          <p:nvPr>
            <p:ph type="title"/>
          </p:nvPr>
        </p:nvSpPr>
        <p:spPr>
          <a:xfrm>
            <a:off x="457200" y="372253"/>
            <a:ext cx="8230898" cy="337360"/>
          </a:xfrm>
        </p:spPr>
        <p:txBody>
          <a:bodyPr/>
          <a:lstStyle/>
          <a:p>
            <a:r>
              <a:rPr lang="en-US"/>
              <a:t>Securing Your Mobile Devices</a:t>
            </a:r>
          </a:p>
        </p:txBody>
      </p:sp>
      <p:sp>
        <p:nvSpPr>
          <p:cNvPr id="26" name="Content Placeholder 4"/>
          <p:cNvSpPr>
            <a:spLocks noGrp="1"/>
          </p:cNvSpPr>
          <p:nvPr>
            <p:ph sz="half" idx="4294967295"/>
          </p:nvPr>
        </p:nvSpPr>
        <p:spPr>
          <a:xfrm>
            <a:off x="457200" y="1230833"/>
            <a:ext cx="4800602" cy="3261916"/>
          </a:xfrm>
          <a:prstGeom prst="rect">
            <a:avLst/>
          </a:prstGeom>
        </p:spPr>
        <p:txBody>
          <a:bodyPr/>
          <a:lstStyle/>
          <a:p>
            <a:pPr marL="342900" indent="-342900">
              <a:buFont typeface="+mj-lt"/>
              <a:buAutoNum type="arabicPeriod"/>
            </a:pPr>
            <a:r>
              <a:rPr lang="en-IE"/>
              <a:t>Ask a trusted adult to help you set a </a:t>
            </a:r>
            <a:r>
              <a:rPr lang="en-IE" b="1">
                <a:solidFill>
                  <a:schemeClr val="bg2"/>
                </a:solidFill>
              </a:rPr>
              <a:t>passcode</a:t>
            </a:r>
            <a:r>
              <a:rPr lang="en-IE"/>
              <a:t> </a:t>
            </a:r>
          </a:p>
          <a:p>
            <a:pPr marL="342900" indent="-342900">
              <a:buFont typeface="+mj-lt"/>
              <a:buAutoNum type="arabicPeriod"/>
            </a:pPr>
            <a:r>
              <a:rPr lang="en-IE"/>
              <a:t>Always </a:t>
            </a:r>
            <a:r>
              <a:rPr lang="en-IE" b="1">
                <a:solidFill>
                  <a:schemeClr val="bg2"/>
                </a:solidFill>
              </a:rPr>
              <a:t>logout</a:t>
            </a:r>
            <a:r>
              <a:rPr lang="en-IE">
                <a:solidFill>
                  <a:schemeClr val="bg2"/>
                </a:solidFill>
              </a:rPr>
              <a:t> </a:t>
            </a:r>
            <a:r>
              <a:rPr lang="en-IE" b="1">
                <a:solidFill>
                  <a:schemeClr val="bg2"/>
                </a:solidFill>
              </a:rPr>
              <a:t>of your accounts</a:t>
            </a:r>
          </a:p>
          <a:p>
            <a:pPr marL="342900" indent="-342900">
              <a:buFont typeface="+mj-lt"/>
              <a:buAutoNum type="arabicPeriod"/>
            </a:pPr>
            <a:r>
              <a:rPr lang="en-IE"/>
              <a:t>Remember: </a:t>
            </a:r>
            <a:r>
              <a:rPr lang="en-IE" b="1">
                <a:solidFill>
                  <a:schemeClr val="bg2"/>
                </a:solidFill>
              </a:rPr>
              <a:t>photos are forever</a:t>
            </a:r>
          </a:p>
          <a:p>
            <a:pPr marL="342900" indent="-342900">
              <a:buFont typeface="+mj-lt"/>
              <a:buAutoNum type="arabicPeriod"/>
            </a:pPr>
            <a:r>
              <a:rPr lang="en-IE"/>
              <a:t>Only download and install from </a:t>
            </a:r>
            <a:r>
              <a:rPr lang="en-IE" b="1">
                <a:solidFill>
                  <a:schemeClr val="bg2"/>
                </a:solidFill>
              </a:rPr>
              <a:t>trusted sources, </a:t>
            </a:r>
            <a:r>
              <a:rPr lang="en-IE"/>
              <a:t>ask a trusted adult before downloading</a:t>
            </a:r>
          </a:p>
          <a:p>
            <a:pPr lvl="1"/>
            <a:endParaRPr lang="en-US"/>
          </a:p>
        </p:txBody>
      </p:sp>
      <p:pic>
        <p:nvPicPr>
          <p:cNvPr id="7" name="Picture 6">
            <a:extLst>
              <a:ext uri="{FF2B5EF4-FFF2-40B4-BE49-F238E27FC236}">
                <a16:creationId xmlns:a16="http://schemas.microsoft.com/office/drawing/2014/main" id="{69C2390C-11B9-4F00-9EEA-4958B8372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514" y="0"/>
            <a:ext cx="3277486" cy="4916229"/>
          </a:xfrm>
          <a:prstGeom prst="rect">
            <a:avLst/>
          </a:prstGeom>
        </p:spPr>
      </p:pic>
    </p:spTree>
    <p:extLst>
      <p:ext uri="{BB962C8B-B14F-4D97-AF65-F5344CB8AC3E}">
        <p14:creationId xmlns:p14="http://schemas.microsoft.com/office/powerpoint/2010/main" val="194533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Effect transition="in" filter="fade">
                                      <p:cBhvr>
                                        <p:cTn id="11" dur="500"/>
                                        <p:tgtEl>
                                          <p:spTgt spid="2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Effect transition="in" filter="fade">
                                      <p:cBhvr>
                                        <p:cTn id="15" dur="500"/>
                                        <p:tgtEl>
                                          <p:spTgt spid="2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Effect transition="in" filter="fade">
                                      <p:cBhvr>
                                        <p:cTn id="19"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Creating Stronger Passwords</a:t>
            </a:r>
          </a:p>
        </p:txBody>
      </p:sp>
      <p:sp>
        <p:nvSpPr>
          <p:cNvPr id="18" name="Text Placeholder 17"/>
          <p:cNvSpPr>
            <a:spLocks noGrp="1"/>
          </p:cNvSpPr>
          <p:nvPr>
            <p:ph type="body" sz="quarter" idx="14"/>
          </p:nvPr>
        </p:nvSpPr>
        <p:spPr/>
        <p:txBody>
          <a:bodyPr/>
          <a:lstStyle/>
          <a:p>
            <a:r>
              <a:rPr lang="en-US">
                <a:solidFill>
                  <a:schemeClr val="bg2"/>
                </a:solidFill>
              </a:rPr>
              <a:t>Do you know what the most commonly used passwords are?</a:t>
            </a:r>
          </a:p>
        </p:txBody>
      </p:sp>
      <p:cxnSp>
        <p:nvCxnSpPr>
          <p:cNvPr id="4" name="Straight Connector 3"/>
          <p:cNvCxnSpPr/>
          <p:nvPr/>
        </p:nvCxnSpPr>
        <p:spPr>
          <a:xfrm flipV="1">
            <a:off x="457199"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a:xfrm flipV="1">
            <a:off x="1502221"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V="1">
            <a:off x="2570403"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flipV="1">
            <a:off x="3632793"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flipV="1">
            <a:off x="4698078"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5777838"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flipV="1">
            <a:off x="6819966"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flipV="1">
            <a:off x="7856304"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2" name="Text Placeholder 1"/>
          <p:cNvSpPr>
            <a:spLocks noGrp="1"/>
          </p:cNvSpPr>
          <p:nvPr>
            <p:ph type="body" sz="quarter" idx="13"/>
          </p:nvPr>
        </p:nvSpPr>
        <p:spPr>
          <a:xfrm>
            <a:off x="2570403" y="3615602"/>
            <a:ext cx="3962979" cy="616239"/>
          </a:xfrm>
        </p:spPr>
        <p:txBody>
          <a:bodyPr/>
          <a:lstStyle/>
          <a:p>
            <a:pPr algn="ctr"/>
            <a:r>
              <a:rPr lang="en-US" sz="1800">
                <a:solidFill>
                  <a:schemeClr val="bg2"/>
                </a:solidFill>
              </a:rPr>
              <a:t>Use at least 8 characters</a:t>
            </a:r>
          </a:p>
        </p:txBody>
      </p:sp>
      <p:sp>
        <p:nvSpPr>
          <p:cNvPr id="23" name="Text Placeholder 1"/>
          <p:cNvSpPr txBox="1">
            <a:spLocks/>
          </p:cNvSpPr>
          <p:nvPr/>
        </p:nvSpPr>
        <p:spPr>
          <a:xfrm>
            <a:off x="457199" y="2949431"/>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P</a:t>
            </a:r>
          </a:p>
        </p:txBody>
      </p:sp>
      <p:sp>
        <p:nvSpPr>
          <p:cNvPr id="24" name="Text Placeholder 1"/>
          <p:cNvSpPr txBox="1">
            <a:spLocks/>
          </p:cNvSpPr>
          <p:nvPr/>
        </p:nvSpPr>
        <p:spPr>
          <a:xfrm>
            <a:off x="1492591" y="294943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a:t>
            </a:r>
          </a:p>
        </p:txBody>
      </p:sp>
      <p:sp>
        <p:nvSpPr>
          <p:cNvPr id="25" name="Text Placeholder 1"/>
          <p:cNvSpPr txBox="1">
            <a:spLocks/>
          </p:cNvSpPr>
          <p:nvPr/>
        </p:nvSpPr>
        <p:spPr>
          <a:xfrm>
            <a:off x="2597401" y="2948101"/>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26" name="Text Placeholder 1"/>
          <p:cNvSpPr txBox="1">
            <a:spLocks/>
          </p:cNvSpPr>
          <p:nvPr/>
        </p:nvSpPr>
        <p:spPr>
          <a:xfrm>
            <a:off x="3632793" y="294810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27" name="Text Placeholder 1"/>
          <p:cNvSpPr txBox="1">
            <a:spLocks/>
          </p:cNvSpPr>
          <p:nvPr/>
        </p:nvSpPr>
        <p:spPr>
          <a:xfrm>
            <a:off x="4705918" y="2948097"/>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W</a:t>
            </a:r>
          </a:p>
        </p:txBody>
      </p:sp>
      <p:sp>
        <p:nvSpPr>
          <p:cNvPr id="28" name="Text Placeholder 1"/>
          <p:cNvSpPr txBox="1">
            <a:spLocks/>
          </p:cNvSpPr>
          <p:nvPr/>
        </p:nvSpPr>
        <p:spPr>
          <a:xfrm>
            <a:off x="5770914" y="2948097"/>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O</a:t>
            </a:r>
          </a:p>
        </p:txBody>
      </p:sp>
      <p:sp>
        <p:nvSpPr>
          <p:cNvPr id="29" name="Text Placeholder 1"/>
          <p:cNvSpPr txBox="1">
            <a:spLocks/>
          </p:cNvSpPr>
          <p:nvPr/>
        </p:nvSpPr>
        <p:spPr>
          <a:xfrm>
            <a:off x="6820912" y="294810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R</a:t>
            </a:r>
          </a:p>
        </p:txBody>
      </p:sp>
      <p:sp>
        <p:nvSpPr>
          <p:cNvPr id="30" name="Text Placeholder 1"/>
          <p:cNvSpPr txBox="1">
            <a:spLocks/>
          </p:cNvSpPr>
          <p:nvPr/>
        </p:nvSpPr>
        <p:spPr>
          <a:xfrm>
            <a:off x="7856304" y="2948099"/>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D</a:t>
            </a:r>
          </a:p>
        </p:txBody>
      </p:sp>
      <p:sp>
        <p:nvSpPr>
          <p:cNvPr id="31" name="Text Placeholder 1"/>
          <p:cNvSpPr txBox="1">
            <a:spLocks/>
          </p:cNvSpPr>
          <p:nvPr/>
        </p:nvSpPr>
        <p:spPr>
          <a:xfrm>
            <a:off x="2558132" y="3615821"/>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a:solidFill>
                  <a:schemeClr val="bg2"/>
                </a:solidFill>
              </a:rPr>
              <a:t>Mix </a:t>
            </a:r>
            <a:r>
              <a:rPr lang="en-US" sz="1800" b="1">
                <a:solidFill>
                  <a:schemeClr val="bg2"/>
                </a:solidFill>
              </a:rPr>
              <a:t>UPPER</a:t>
            </a:r>
            <a:r>
              <a:rPr lang="en-US" sz="1800">
                <a:solidFill>
                  <a:schemeClr val="bg2"/>
                </a:solidFill>
              </a:rPr>
              <a:t> and </a:t>
            </a:r>
            <a:r>
              <a:rPr lang="en-US" sz="1800" b="1">
                <a:solidFill>
                  <a:schemeClr val="bg2"/>
                </a:solidFill>
              </a:rPr>
              <a:t>lower</a:t>
            </a:r>
            <a:r>
              <a:rPr lang="en-US" sz="1800">
                <a:solidFill>
                  <a:schemeClr val="bg2"/>
                </a:solidFill>
              </a:rPr>
              <a:t> case</a:t>
            </a:r>
          </a:p>
        </p:txBody>
      </p:sp>
      <p:sp>
        <p:nvSpPr>
          <p:cNvPr id="32" name="Text Placeholder 1"/>
          <p:cNvSpPr txBox="1">
            <a:spLocks/>
          </p:cNvSpPr>
          <p:nvPr/>
        </p:nvSpPr>
        <p:spPr>
          <a:xfrm>
            <a:off x="3634082"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34" name="Text Placeholder 1"/>
          <p:cNvSpPr txBox="1">
            <a:spLocks/>
          </p:cNvSpPr>
          <p:nvPr/>
        </p:nvSpPr>
        <p:spPr>
          <a:xfrm>
            <a:off x="6819623"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r</a:t>
            </a:r>
          </a:p>
        </p:txBody>
      </p:sp>
      <p:sp>
        <p:nvSpPr>
          <p:cNvPr id="35" name="Text Placeholder 1"/>
          <p:cNvSpPr txBox="1">
            <a:spLocks/>
          </p:cNvSpPr>
          <p:nvPr/>
        </p:nvSpPr>
        <p:spPr>
          <a:xfrm>
            <a:off x="7856304"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d</a:t>
            </a:r>
          </a:p>
        </p:txBody>
      </p:sp>
      <p:sp>
        <p:nvSpPr>
          <p:cNvPr id="36" name="Text Placeholder 1"/>
          <p:cNvSpPr txBox="1">
            <a:spLocks/>
          </p:cNvSpPr>
          <p:nvPr/>
        </p:nvSpPr>
        <p:spPr>
          <a:xfrm>
            <a:off x="2545861" y="3608704"/>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a:solidFill>
                  <a:schemeClr val="bg2"/>
                </a:solidFill>
              </a:rPr>
              <a:t>Use </a:t>
            </a:r>
            <a:r>
              <a:rPr lang="en-US" sz="1800" b="1">
                <a:solidFill>
                  <a:schemeClr val="bg2"/>
                </a:solidFill>
              </a:rPr>
              <a:t>numbers</a:t>
            </a:r>
            <a:r>
              <a:rPr lang="en-US" sz="1800">
                <a:solidFill>
                  <a:schemeClr val="bg2"/>
                </a:solidFill>
              </a:rPr>
              <a:t> and </a:t>
            </a:r>
            <a:r>
              <a:rPr lang="en-US" sz="1800" b="1">
                <a:solidFill>
                  <a:schemeClr val="bg2"/>
                </a:solidFill>
              </a:rPr>
              <a:t>symbols</a:t>
            </a:r>
          </a:p>
        </p:txBody>
      </p:sp>
      <p:sp>
        <p:nvSpPr>
          <p:cNvPr id="37" name="Text Placeholder 1"/>
          <p:cNvSpPr txBox="1">
            <a:spLocks/>
          </p:cNvSpPr>
          <p:nvPr/>
        </p:nvSpPr>
        <p:spPr>
          <a:xfrm>
            <a:off x="1507197" y="29412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40" name="Text Placeholder 1"/>
          <p:cNvSpPr txBox="1">
            <a:spLocks/>
          </p:cNvSpPr>
          <p:nvPr/>
        </p:nvSpPr>
        <p:spPr>
          <a:xfrm>
            <a:off x="2620528" y="2974334"/>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5</a:t>
            </a:r>
          </a:p>
        </p:txBody>
      </p:sp>
      <p:sp>
        <p:nvSpPr>
          <p:cNvPr id="44" name="Text Placeholder 1"/>
          <p:cNvSpPr txBox="1">
            <a:spLocks/>
          </p:cNvSpPr>
          <p:nvPr/>
        </p:nvSpPr>
        <p:spPr>
          <a:xfrm>
            <a:off x="5770914" y="29412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0</a:t>
            </a:r>
          </a:p>
        </p:txBody>
      </p:sp>
      <p:cxnSp>
        <p:nvCxnSpPr>
          <p:cNvPr id="100" name="Straight Connector 99"/>
          <p:cNvCxnSpPr/>
          <p:nvPr/>
        </p:nvCxnSpPr>
        <p:spPr>
          <a:xfrm>
            <a:off x="46919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1" name="Text Placeholder 1"/>
          <p:cNvSpPr txBox="1">
            <a:spLocks/>
          </p:cNvSpPr>
          <p:nvPr/>
        </p:nvSpPr>
        <p:spPr>
          <a:xfrm>
            <a:off x="392994" y="2952699"/>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P</a:t>
            </a:r>
          </a:p>
        </p:txBody>
      </p:sp>
      <p:sp>
        <p:nvSpPr>
          <p:cNvPr id="102" name="Text Placeholder 1"/>
          <p:cNvSpPr txBox="1">
            <a:spLocks/>
          </p:cNvSpPr>
          <p:nvPr/>
        </p:nvSpPr>
        <p:spPr>
          <a:xfrm>
            <a:off x="5460863" y="2951365"/>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W</a:t>
            </a:r>
          </a:p>
        </p:txBody>
      </p:sp>
      <p:sp>
        <p:nvSpPr>
          <p:cNvPr id="103" name="Text Placeholder 1"/>
          <p:cNvSpPr txBox="1">
            <a:spLocks/>
          </p:cNvSpPr>
          <p:nvPr/>
        </p:nvSpPr>
        <p:spPr>
          <a:xfrm>
            <a:off x="2915827"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104" name="Text Placeholder 1"/>
          <p:cNvSpPr txBox="1">
            <a:spLocks/>
          </p:cNvSpPr>
          <p:nvPr/>
        </p:nvSpPr>
        <p:spPr>
          <a:xfrm>
            <a:off x="7123718"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r</a:t>
            </a:r>
          </a:p>
        </p:txBody>
      </p:sp>
      <p:sp>
        <p:nvSpPr>
          <p:cNvPr id="105" name="Text Placeholder 1"/>
          <p:cNvSpPr txBox="1">
            <a:spLocks/>
          </p:cNvSpPr>
          <p:nvPr/>
        </p:nvSpPr>
        <p:spPr>
          <a:xfrm>
            <a:off x="7976249"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d</a:t>
            </a:r>
          </a:p>
        </p:txBody>
      </p:sp>
      <p:sp>
        <p:nvSpPr>
          <p:cNvPr id="106" name="Text Placeholder 1"/>
          <p:cNvSpPr txBox="1">
            <a:spLocks/>
          </p:cNvSpPr>
          <p:nvPr/>
        </p:nvSpPr>
        <p:spPr>
          <a:xfrm>
            <a:off x="1195342" y="294447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107" name="Text Placeholder 1"/>
          <p:cNvSpPr txBox="1">
            <a:spLocks/>
          </p:cNvSpPr>
          <p:nvPr/>
        </p:nvSpPr>
        <p:spPr>
          <a:xfrm>
            <a:off x="2061023" y="29776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5</a:t>
            </a:r>
          </a:p>
        </p:txBody>
      </p:sp>
      <p:sp>
        <p:nvSpPr>
          <p:cNvPr id="108" name="Text Placeholder 1"/>
          <p:cNvSpPr txBox="1">
            <a:spLocks/>
          </p:cNvSpPr>
          <p:nvPr/>
        </p:nvSpPr>
        <p:spPr>
          <a:xfrm>
            <a:off x="6297259" y="294447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0</a:t>
            </a:r>
          </a:p>
        </p:txBody>
      </p:sp>
      <p:cxnSp>
        <p:nvCxnSpPr>
          <p:cNvPr id="109" name="Straight Connector 108"/>
          <p:cNvCxnSpPr/>
          <p:nvPr/>
        </p:nvCxnSpPr>
        <p:spPr>
          <a:xfrm>
            <a:off x="13159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0" name="Straight Connector 109"/>
          <p:cNvCxnSpPr/>
          <p:nvPr/>
        </p:nvCxnSpPr>
        <p:spPr>
          <a:xfrm>
            <a:off x="21922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1" name="Straight Connector 110"/>
          <p:cNvCxnSpPr/>
          <p:nvPr/>
        </p:nvCxnSpPr>
        <p:spPr>
          <a:xfrm>
            <a:off x="30558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2" name="Straight Connector 111"/>
          <p:cNvCxnSpPr/>
          <p:nvPr/>
        </p:nvCxnSpPr>
        <p:spPr>
          <a:xfrm>
            <a:off x="3906426"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3" name="Straight Connector 112"/>
          <p:cNvCxnSpPr/>
          <p:nvPr/>
        </p:nvCxnSpPr>
        <p:spPr>
          <a:xfrm>
            <a:off x="4754917"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4" name="Straight Connector 113"/>
          <p:cNvCxnSpPr/>
          <p:nvPr/>
        </p:nvCxnSpPr>
        <p:spPr>
          <a:xfrm>
            <a:off x="56017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5" name="Straight Connector 114"/>
          <p:cNvCxnSpPr/>
          <p:nvPr/>
        </p:nvCxnSpPr>
        <p:spPr>
          <a:xfrm>
            <a:off x="64399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6" name="Straight Connector 115"/>
          <p:cNvCxnSpPr/>
          <p:nvPr/>
        </p:nvCxnSpPr>
        <p:spPr>
          <a:xfrm>
            <a:off x="72654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7" name="Straight Connector 116"/>
          <p:cNvCxnSpPr/>
          <p:nvPr/>
        </p:nvCxnSpPr>
        <p:spPr>
          <a:xfrm>
            <a:off x="8109599"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18" name="Text Placeholder 1"/>
          <p:cNvSpPr txBox="1">
            <a:spLocks/>
          </p:cNvSpPr>
          <p:nvPr/>
        </p:nvSpPr>
        <p:spPr>
          <a:xfrm>
            <a:off x="3779791" y="28760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119" name="Text Placeholder 1"/>
          <p:cNvSpPr txBox="1">
            <a:spLocks/>
          </p:cNvSpPr>
          <p:nvPr/>
        </p:nvSpPr>
        <p:spPr>
          <a:xfrm>
            <a:off x="4563542" y="2891613"/>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120" name="Text Placeholder 1"/>
          <p:cNvSpPr txBox="1">
            <a:spLocks/>
          </p:cNvSpPr>
          <p:nvPr/>
        </p:nvSpPr>
        <p:spPr>
          <a:xfrm>
            <a:off x="2521319" y="3612383"/>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a:solidFill>
                  <a:schemeClr val="bg2"/>
                </a:solidFill>
              </a:rPr>
              <a:t>Add a </a:t>
            </a:r>
            <a:r>
              <a:rPr lang="en-US" sz="1800" b="1">
                <a:solidFill>
                  <a:schemeClr val="bg2"/>
                </a:solidFill>
              </a:rPr>
              <a:t>smiley face </a:t>
            </a:r>
            <a:r>
              <a:rPr lang="en-US" sz="1800">
                <a:solidFill>
                  <a:schemeClr val="bg2"/>
                </a:solidFill>
              </a:rPr>
              <a:t>in the middle</a:t>
            </a:r>
            <a:endParaRPr lang="en-US" sz="1800" b="1">
              <a:solidFill>
                <a:schemeClr val="bg2"/>
              </a:solidFill>
            </a:endParaRPr>
          </a:p>
        </p:txBody>
      </p:sp>
      <p:sp>
        <p:nvSpPr>
          <p:cNvPr id="50" name="Content Placeholder 4"/>
          <p:cNvSpPr>
            <a:spLocks noGrp="1"/>
          </p:cNvSpPr>
          <p:nvPr>
            <p:ph sz="half" idx="4294967295"/>
          </p:nvPr>
        </p:nvSpPr>
        <p:spPr>
          <a:xfrm>
            <a:off x="472438" y="1554921"/>
            <a:ext cx="8408326" cy="393554"/>
          </a:xfrm>
          <a:prstGeom prst="rect">
            <a:avLst/>
          </a:prstGeom>
        </p:spPr>
        <p:txBody>
          <a:bodyPr numCol="5" spcCol="720000"/>
          <a:lstStyle/>
          <a:p>
            <a:pPr lvl="1"/>
            <a:r>
              <a:rPr lang="en-US"/>
              <a:t>123456</a:t>
            </a:r>
          </a:p>
          <a:p>
            <a:pPr lvl="1"/>
            <a:r>
              <a:rPr lang="en-US"/>
              <a:t>Password</a:t>
            </a:r>
          </a:p>
          <a:p>
            <a:pPr marL="0" lvl="1" indent="0">
              <a:buNone/>
            </a:pPr>
            <a:endParaRPr lang="en-US"/>
          </a:p>
          <a:p>
            <a:pPr lvl="1"/>
            <a:r>
              <a:rPr lang="en-US"/>
              <a:t>12345678</a:t>
            </a:r>
          </a:p>
          <a:p>
            <a:pPr lvl="1"/>
            <a:r>
              <a:rPr lang="en-US"/>
              <a:t>Qwerty</a:t>
            </a:r>
          </a:p>
          <a:p>
            <a:pPr marL="0" lvl="1" indent="0">
              <a:buNone/>
            </a:pPr>
            <a:endParaRPr lang="en-US"/>
          </a:p>
          <a:p>
            <a:pPr lvl="1"/>
            <a:r>
              <a:rPr lang="en-US"/>
              <a:t>12345</a:t>
            </a:r>
          </a:p>
          <a:p>
            <a:pPr lvl="1"/>
            <a:r>
              <a:rPr lang="en-US"/>
              <a:t>123456789</a:t>
            </a:r>
          </a:p>
          <a:p>
            <a:pPr marL="0" lvl="1" indent="0">
              <a:buNone/>
            </a:pPr>
            <a:endParaRPr lang="en-US"/>
          </a:p>
          <a:p>
            <a:pPr lvl="1"/>
            <a:r>
              <a:rPr lang="en-US" err="1"/>
              <a:t>letmein</a:t>
            </a:r>
            <a:endParaRPr lang="en-US"/>
          </a:p>
          <a:p>
            <a:pPr lvl="1"/>
            <a:r>
              <a:rPr lang="en-US"/>
              <a:t>1234567</a:t>
            </a:r>
          </a:p>
          <a:p>
            <a:pPr marL="0" lvl="1" indent="0">
              <a:buNone/>
            </a:pPr>
            <a:endParaRPr lang="en-US"/>
          </a:p>
          <a:p>
            <a:pPr lvl="1"/>
            <a:r>
              <a:rPr lang="en-US"/>
              <a:t>Football</a:t>
            </a:r>
          </a:p>
          <a:p>
            <a:pPr lvl="1"/>
            <a:r>
              <a:rPr lang="en-US" err="1"/>
              <a:t>iloveyou</a:t>
            </a:r>
            <a:endParaRPr lang="en-US"/>
          </a:p>
          <a:p>
            <a:pPr lvl="1"/>
            <a:endParaRPr lang="en-US"/>
          </a:p>
        </p:txBody>
      </p:sp>
      <p:sp>
        <p:nvSpPr>
          <p:cNvPr id="51" name="Rectangle 50"/>
          <p:cNvSpPr/>
          <p:nvPr/>
        </p:nvSpPr>
        <p:spPr>
          <a:xfrm>
            <a:off x="194303" y="1188469"/>
            <a:ext cx="8756692" cy="1062711"/>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174261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2">
                                            <p:txEl>
                                              <p:pRg st="0" end="0"/>
                                            </p:txEl>
                                          </p:spTgt>
                                        </p:tgtEl>
                                      </p:cBhvr>
                                    </p:animEffect>
                                    <p:set>
                                      <p:cBhvr>
                                        <p:cTn id="64" dur="1" fill="hold">
                                          <p:stCondLst>
                                            <p:cond delay="499"/>
                                          </p:stCondLst>
                                        </p:cTn>
                                        <p:tgtEl>
                                          <p:spTgt spid="22">
                                            <p:txEl>
                                              <p:pRg st="0" end="0"/>
                                            </p:txEl>
                                          </p:spTgt>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par>
                          <p:cTn id="69" fill="hold">
                            <p:stCondLst>
                              <p:cond delay="1000"/>
                            </p:stCondLst>
                            <p:childTnLst>
                              <p:par>
                                <p:cTn id="70" presetID="10" presetClass="exit" presetSubtype="0" fill="hold" grpId="1" nodeType="after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par>
                          <p:cTn id="77" fill="hold">
                            <p:stCondLst>
                              <p:cond delay="2000"/>
                            </p:stCondLst>
                            <p:childTnLst>
                              <p:par>
                                <p:cTn id="78" presetID="10" presetClass="exit" presetSubtype="0" fill="hold" grpId="1" nodeType="after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par>
                          <p:cTn id="85" fill="hold">
                            <p:stCondLst>
                              <p:cond delay="3000"/>
                            </p:stCondLst>
                            <p:childTnLst>
                              <p:par>
                                <p:cTn id="86" presetID="10" presetClass="exit" presetSubtype="0" fill="hold" grpId="1" nodeType="afterEffect">
                                  <p:stCondLst>
                                    <p:cond delay="0"/>
                                  </p:stCondLst>
                                  <p:childTnLst>
                                    <p:animEffect transition="out" filter="fade">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par>
                          <p:cTn id="89" fill="hold">
                            <p:stCondLst>
                              <p:cond delay="3500"/>
                            </p:stCondLst>
                            <p:childTnLst>
                              <p:par>
                                <p:cTn id="90" presetID="10" presetClass="entr" presetSubtype="0" fill="hold" grpId="0"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31"/>
                                        </p:tgtEl>
                                      </p:cBhvr>
                                    </p:animEffect>
                                    <p:set>
                                      <p:cBhvr>
                                        <p:cTn id="97" dur="1" fill="hold">
                                          <p:stCondLst>
                                            <p:cond delay="499"/>
                                          </p:stCondLst>
                                        </p:cTn>
                                        <p:tgtEl>
                                          <p:spTgt spid="31"/>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par>
                          <p:cTn id="102" fill="hold">
                            <p:stCondLst>
                              <p:cond delay="1000"/>
                            </p:stCondLst>
                            <p:childTnLst>
                              <p:par>
                                <p:cTn id="103" presetID="10" presetClass="exit" presetSubtype="0" fill="hold" grpId="1" nodeType="afterEffect">
                                  <p:stCondLst>
                                    <p:cond delay="0"/>
                                  </p:stCondLst>
                                  <p:childTnLst>
                                    <p:animEffect transition="out" filter="fade">
                                      <p:cBhvr>
                                        <p:cTn id="104" dur="500"/>
                                        <p:tgtEl>
                                          <p:spTgt spid="24"/>
                                        </p:tgtEl>
                                      </p:cBhvr>
                                    </p:animEffect>
                                    <p:set>
                                      <p:cBhvr>
                                        <p:cTn id="105" dur="1" fill="hold">
                                          <p:stCondLst>
                                            <p:cond delay="499"/>
                                          </p:stCondLst>
                                        </p:cTn>
                                        <p:tgtEl>
                                          <p:spTgt spid="24"/>
                                        </p:tgtEl>
                                        <p:attrNameLst>
                                          <p:attrName>style.visibility</p:attrName>
                                        </p:attrNameLst>
                                      </p:cBhvr>
                                      <p:to>
                                        <p:strVal val="hidden"/>
                                      </p:to>
                                    </p:set>
                                  </p:childTnLst>
                                </p:cTn>
                              </p:par>
                            </p:childTnLst>
                          </p:cTn>
                        </p:par>
                        <p:par>
                          <p:cTn id="106" fill="hold">
                            <p:stCondLst>
                              <p:cond delay="1500"/>
                            </p:stCondLst>
                            <p:childTnLst>
                              <p:par>
                                <p:cTn id="107" presetID="10" presetClass="entr" presetSubtype="0" fill="hold" grpId="0"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fade">
                                      <p:cBhvr>
                                        <p:cTn id="109" dur="500"/>
                                        <p:tgtEl>
                                          <p:spTgt spid="37"/>
                                        </p:tgtEl>
                                      </p:cBhvr>
                                    </p:animEffect>
                                  </p:childTnLst>
                                </p:cTn>
                              </p:par>
                            </p:childTnLst>
                          </p:cTn>
                        </p:par>
                        <p:par>
                          <p:cTn id="110" fill="hold">
                            <p:stCondLst>
                              <p:cond delay="2000"/>
                            </p:stCondLst>
                            <p:childTnLst>
                              <p:par>
                                <p:cTn id="111" presetID="10" presetClass="exit" presetSubtype="0" fill="hold" grpId="1" nodeType="after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par>
                          <p:cTn id="114" fill="hold">
                            <p:stCondLst>
                              <p:cond delay="2500"/>
                            </p:stCondLst>
                            <p:childTnLst>
                              <p:par>
                                <p:cTn id="115" presetID="10" presetClass="entr" presetSubtype="0"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par>
                          <p:cTn id="118" fill="hold">
                            <p:stCondLst>
                              <p:cond delay="3000"/>
                            </p:stCondLst>
                            <p:childTnLst>
                              <p:par>
                                <p:cTn id="119" presetID="10" presetClass="exit" presetSubtype="0" fill="hold" grpId="1" nodeType="afterEffect">
                                  <p:stCondLst>
                                    <p:cond delay="0"/>
                                  </p:stCondLst>
                                  <p:childTnLst>
                                    <p:animEffect transition="out" filter="fade">
                                      <p:cBhvr>
                                        <p:cTn id="120" dur="500"/>
                                        <p:tgtEl>
                                          <p:spTgt spid="28"/>
                                        </p:tgtEl>
                                      </p:cBhvr>
                                    </p:animEffect>
                                    <p:set>
                                      <p:cBhvr>
                                        <p:cTn id="121" dur="1" fill="hold">
                                          <p:stCondLst>
                                            <p:cond delay="499"/>
                                          </p:stCondLst>
                                        </p:cTn>
                                        <p:tgtEl>
                                          <p:spTgt spid="28"/>
                                        </p:tgtEl>
                                        <p:attrNameLst>
                                          <p:attrName>style.visibility</p:attrName>
                                        </p:attrNameLst>
                                      </p:cBhvr>
                                      <p:to>
                                        <p:strVal val="hidden"/>
                                      </p:to>
                                    </p:set>
                                  </p:childTnLst>
                                </p:cTn>
                              </p:par>
                            </p:childTnLst>
                          </p:cTn>
                        </p:par>
                        <p:par>
                          <p:cTn id="122" fill="hold">
                            <p:stCondLst>
                              <p:cond delay="3500"/>
                            </p:stCondLst>
                            <p:childTnLst>
                              <p:par>
                                <p:cTn id="123" presetID="10" presetClass="entr" presetSubtype="0"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4"/>
                                        </p:tgtEl>
                                      </p:cBhvr>
                                    </p:animEffect>
                                    <p:set>
                                      <p:cBhvr>
                                        <p:cTn id="130" dur="1" fill="hold">
                                          <p:stCondLst>
                                            <p:cond delay="499"/>
                                          </p:stCondLst>
                                        </p:cTn>
                                        <p:tgtEl>
                                          <p:spTgt spid="4"/>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6"/>
                                        </p:tgtEl>
                                      </p:cBhvr>
                                    </p:animEffect>
                                    <p:set>
                                      <p:cBhvr>
                                        <p:cTn id="133" dur="1" fill="hold">
                                          <p:stCondLst>
                                            <p:cond delay="499"/>
                                          </p:stCondLst>
                                        </p:cTn>
                                        <p:tgtEl>
                                          <p:spTgt spid="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7"/>
                                        </p:tgtEl>
                                      </p:cBhvr>
                                    </p:animEffect>
                                    <p:set>
                                      <p:cBhvr>
                                        <p:cTn id="136" dur="1" fill="hold">
                                          <p:stCondLst>
                                            <p:cond delay="499"/>
                                          </p:stCondLst>
                                        </p:cTn>
                                        <p:tgtEl>
                                          <p:spTgt spid="7"/>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8"/>
                                        </p:tgtEl>
                                      </p:cBhvr>
                                    </p:animEffect>
                                    <p:set>
                                      <p:cBhvr>
                                        <p:cTn id="139" dur="1" fill="hold">
                                          <p:stCondLst>
                                            <p:cond delay="499"/>
                                          </p:stCondLst>
                                        </p:cTn>
                                        <p:tgtEl>
                                          <p:spTgt spid="8"/>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9"/>
                                        </p:tgtEl>
                                      </p:cBhvr>
                                    </p:animEffect>
                                    <p:set>
                                      <p:cBhvr>
                                        <p:cTn id="142" dur="1" fill="hold">
                                          <p:stCondLst>
                                            <p:cond delay="499"/>
                                          </p:stCondLst>
                                        </p:cTn>
                                        <p:tgtEl>
                                          <p:spTgt spid="9"/>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0"/>
                                        </p:tgtEl>
                                      </p:cBhvr>
                                    </p:animEffect>
                                    <p:set>
                                      <p:cBhvr>
                                        <p:cTn id="145" dur="1" fill="hold">
                                          <p:stCondLst>
                                            <p:cond delay="499"/>
                                          </p:stCondLst>
                                        </p:cTn>
                                        <p:tgtEl>
                                          <p:spTgt spid="10"/>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1"/>
                                        </p:tgtEl>
                                      </p:cBhvr>
                                    </p:animEffect>
                                    <p:set>
                                      <p:cBhvr>
                                        <p:cTn id="148" dur="1" fill="hold">
                                          <p:stCondLst>
                                            <p:cond delay="499"/>
                                          </p:stCondLst>
                                        </p:cTn>
                                        <p:tgtEl>
                                          <p:spTgt spid="11"/>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2"/>
                                        </p:tgtEl>
                                      </p:cBhvr>
                                    </p:animEffect>
                                    <p:set>
                                      <p:cBhvr>
                                        <p:cTn id="151" dur="1" fill="hold">
                                          <p:stCondLst>
                                            <p:cond delay="499"/>
                                          </p:stCondLst>
                                        </p:cTn>
                                        <p:tgtEl>
                                          <p:spTgt spid="12"/>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3"/>
                                        </p:tgtEl>
                                      </p:cBhvr>
                                    </p:animEffect>
                                    <p:set>
                                      <p:cBhvr>
                                        <p:cTn id="154" dur="1" fill="hold">
                                          <p:stCondLst>
                                            <p:cond delay="499"/>
                                          </p:stCondLst>
                                        </p:cTn>
                                        <p:tgtEl>
                                          <p:spTgt spid="23"/>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32"/>
                                        </p:tgtEl>
                                      </p:cBhvr>
                                    </p:animEffect>
                                    <p:set>
                                      <p:cBhvr>
                                        <p:cTn id="160" dur="1" fill="hold">
                                          <p:stCondLst>
                                            <p:cond delay="499"/>
                                          </p:stCondLst>
                                        </p:cTn>
                                        <p:tgtEl>
                                          <p:spTgt spid="3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34"/>
                                        </p:tgtEl>
                                      </p:cBhvr>
                                    </p:animEffect>
                                    <p:set>
                                      <p:cBhvr>
                                        <p:cTn id="163" dur="1" fill="hold">
                                          <p:stCondLst>
                                            <p:cond delay="499"/>
                                          </p:stCondLst>
                                        </p:cTn>
                                        <p:tgtEl>
                                          <p:spTgt spid="34"/>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35"/>
                                        </p:tgtEl>
                                      </p:cBhvr>
                                    </p:animEffect>
                                    <p:set>
                                      <p:cBhvr>
                                        <p:cTn id="166" dur="1" fill="hold">
                                          <p:stCondLst>
                                            <p:cond delay="499"/>
                                          </p:stCondLst>
                                        </p:cTn>
                                        <p:tgtEl>
                                          <p:spTgt spid="35"/>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36"/>
                                        </p:tgtEl>
                                      </p:cBhvr>
                                    </p:animEffect>
                                    <p:set>
                                      <p:cBhvr>
                                        <p:cTn id="169" dur="1" fill="hold">
                                          <p:stCondLst>
                                            <p:cond delay="499"/>
                                          </p:stCondLst>
                                        </p:cTn>
                                        <p:tgtEl>
                                          <p:spTgt spid="3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40"/>
                                        </p:tgtEl>
                                      </p:cBhvr>
                                    </p:animEffect>
                                    <p:set>
                                      <p:cBhvr>
                                        <p:cTn id="175" dur="1" fill="hold">
                                          <p:stCondLst>
                                            <p:cond delay="499"/>
                                          </p:stCondLst>
                                        </p:cTn>
                                        <p:tgtEl>
                                          <p:spTgt spid="40"/>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4"/>
                                        </p:tgtEl>
                                      </p:cBhvr>
                                    </p:animEffect>
                                    <p:set>
                                      <p:cBhvr>
                                        <p:cTn id="178" dur="1" fill="hold">
                                          <p:stCondLst>
                                            <p:cond delay="499"/>
                                          </p:stCondLst>
                                        </p:cTn>
                                        <p:tgtEl>
                                          <p:spTgt spid="44"/>
                                        </p:tgtEl>
                                        <p:attrNameLst>
                                          <p:attrName>style.visibility</p:attrName>
                                        </p:attrNameLst>
                                      </p:cBhvr>
                                      <p:to>
                                        <p:strVal val="hidden"/>
                                      </p:to>
                                    </p:set>
                                  </p:childTnLst>
                                </p:cTn>
                              </p:par>
                            </p:childTnLst>
                          </p:cTn>
                        </p:par>
                        <p:par>
                          <p:cTn id="179" fill="hold">
                            <p:stCondLst>
                              <p:cond delay="500"/>
                            </p:stCondLst>
                            <p:childTnLst>
                              <p:par>
                                <p:cTn id="180" presetID="10" presetClass="entr" presetSubtype="0" fill="hold" nodeType="afterEffect">
                                  <p:stCondLst>
                                    <p:cond delay="0"/>
                                  </p:stCondLst>
                                  <p:childTnLst>
                                    <p:set>
                                      <p:cBhvr>
                                        <p:cTn id="181" dur="1" fill="hold">
                                          <p:stCondLst>
                                            <p:cond delay="0"/>
                                          </p:stCondLst>
                                        </p:cTn>
                                        <p:tgtEl>
                                          <p:spTgt spid="100"/>
                                        </p:tgtEl>
                                        <p:attrNameLst>
                                          <p:attrName>style.visibility</p:attrName>
                                        </p:attrNameLst>
                                      </p:cBhvr>
                                      <p:to>
                                        <p:strVal val="visible"/>
                                      </p:to>
                                    </p:set>
                                    <p:animEffect transition="in" filter="fade">
                                      <p:cBhvr>
                                        <p:cTn id="182" dur="500"/>
                                        <p:tgtEl>
                                          <p:spTgt spid="100"/>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01"/>
                                        </p:tgtEl>
                                        <p:attrNameLst>
                                          <p:attrName>style.visibility</p:attrName>
                                        </p:attrNameLst>
                                      </p:cBhvr>
                                      <p:to>
                                        <p:strVal val="visible"/>
                                      </p:to>
                                    </p:set>
                                    <p:animEffect transition="in" filter="fade">
                                      <p:cBhvr>
                                        <p:cTn id="185" dur="500"/>
                                        <p:tgtEl>
                                          <p:spTgt spid="101"/>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02"/>
                                        </p:tgtEl>
                                        <p:attrNameLst>
                                          <p:attrName>style.visibility</p:attrName>
                                        </p:attrNameLst>
                                      </p:cBhvr>
                                      <p:to>
                                        <p:strVal val="visible"/>
                                      </p:to>
                                    </p:set>
                                    <p:animEffect transition="in" filter="fade">
                                      <p:cBhvr>
                                        <p:cTn id="188" dur="500"/>
                                        <p:tgtEl>
                                          <p:spTgt spid="102"/>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03"/>
                                        </p:tgtEl>
                                        <p:attrNameLst>
                                          <p:attrName>style.visibility</p:attrName>
                                        </p:attrNameLst>
                                      </p:cBhvr>
                                      <p:to>
                                        <p:strVal val="visible"/>
                                      </p:to>
                                    </p:set>
                                    <p:animEffect transition="in" filter="fade">
                                      <p:cBhvr>
                                        <p:cTn id="191" dur="500"/>
                                        <p:tgtEl>
                                          <p:spTgt spid="103"/>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04"/>
                                        </p:tgtEl>
                                        <p:attrNameLst>
                                          <p:attrName>style.visibility</p:attrName>
                                        </p:attrNameLst>
                                      </p:cBhvr>
                                      <p:to>
                                        <p:strVal val="visible"/>
                                      </p:to>
                                    </p:set>
                                    <p:animEffect transition="in" filter="fade">
                                      <p:cBhvr>
                                        <p:cTn id="194" dur="500"/>
                                        <p:tgtEl>
                                          <p:spTgt spid="104"/>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05"/>
                                        </p:tgtEl>
                                        <p:attrNameLst>
                                          <p:attrName>style.visibility</p:attrName>
                                        </p:attrNameLst>
                                      </p:cBhvr>
                                      <p:to>
                                        <p:strVal val="visible"/>
                                      </p:to>
                                    </p:set>
                                    <p:animEffect transition="in" filter="fade">
                                      <p:cBhvr>
                                        <p:cTn id="197" dur="500"/>
                                        <p:tgtEl>
                                          <p:spTgt spid="105"/>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06"/>
                                        </p:tgtEl>
                                        <p:attrNameLst>
                                          <p:attrName>style.visibility</p:attrName>
                                        </p:attrNameLst>
                                      </p:cBhvr>
                                      <p:to>
                                        <p:strVal val="visible"/>
                                      </p:to>
                                    </p:set>
                                    <p:animEffect transition="in" filter="fade">
                                      <p:cBhvr>
                                        <p:cTn id="200" dur="500"/>
                                        <p:tgtEl>
                                          <p:spTgt spid="106"/>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07"/>
                                        </p:tgtEl>
                                        <p:attrNameLst>
                                          <p:attrName>style.visibility</p:attrName>
                                        </p:attrNameLst>
                                      </p:cBhvr>
                                      <p:to>
                                        <p:strVal val="visible"/>
                                      </p:to>
                                    </p:set>
                                    <p:animEffect transition="in" filter="fade">
                                      <p:cBhvr>
                                        <p:cTn id="203" dur="500"/>
                                        <p:tgtEl>
                                          <p:spTgt spid="107"/>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08"/>
                                        </p:tgtEl>
                                        <p:attrNameLst>
                                          <p:attrName>style.visibility</p:attrName>
                                        </p:attrNameLst>
                                      </p:cBhvr>
                                      <p:to>
                                        <p:strVal val="visible"/>
                                      </p:to>
                                    </p:set>
                                    <p:animEffect transition="in" filter="fade">
                                      <p:cBhvr>
                                        <p:cTn id="206" dur="500"/>
                                        <p:tgtEl>
                                          <p:spTgt spid="108"/>
                                        </p:tgtEl>
                                      </p:cBhvr>
                                    </p:animEffect>
                                  </p:childTnLst>
                                </p:cTn>
                              </p:par>
                              <p:par>
                                <p:cTn id="207" presetID="10" presetClass="entr" presetSubtype="0" fill="hold" nodeType="withEffect">
                                  <p:stCondLst>
                                    <p:cond delay="0"/>
                                  </p:stCondLst>
                                  <p:childTnLst>
                                    <p:set>
                                      <p:cBhvr>
                                        <p:cTn id="208" dur="1" fill="hold">
                                          <p:stCondLst>
                                            <p:cond delay="0"/>
                                          </p:stCondLst>
                                        </p:cTn>
                                        <p:tgtEl>
                                          <p:spTgt spid="109"/>
                                        </p:tgtEl>
                                        <p:attrNameLst>
                                          <p:attrName>style.visibility</p:attrName>
                                        </p:attrNameLst>
                                      </p:cBhvr>
                                      <p:to>
                                        <p:strVal val="visible"/>
                                      </p:to>
                                    </p:set>
                                    <p:animEffect transition="in" filter="fade">
                                      <p:cBhvr>
                                        <p:cTn id="209" dur="500"/>
                                        <p:tgtEl>
                                          <p:spTgt spid="109"/>
                                        </p:tgtEl>
                                      </p:cBhvr>
                                    </p:animEffect>
                                  </p:childTnLst>
                                </p:cTn>
                              </p:par>
                              <p:par>
                                <p:cTn id="210" presetID="10" presetClass="entr" presetSubtype="0" fill="hold" nodeType="withEffect">
                                  <p:stCondLst>
                                    <p:cond delay="0"/>
                                  </p:stCondLst>
                                  <p:childTnLst>
                                    <p:set>
                                      <p:cBhvr>
                                        <p:cTn id="211" dur="1" fill="hold">
                                          <p:stCondLst>
                                            <p:cond delay="0"/>
                                          </p:stCondLst>
                                        </p:cTn>
                                        <p:tgtEl>
                                          <p:spTgt spid="110"/>
                                        </p:tgtEl>
                                        <p:attrNameLst>
                                          <p:attrName>style.visibility</p:attrName>
                                        </p:attrNameLst>
                                      </p:cBhvr>
                                      <p:to>
                                        <p:strVal val="visible"/>
                                      </p:to>
                                    </p:set>
                                    <p:animEffect transition="in" filter="fade">
                                      <p:cBhvr>
                                        <p:cTn id="212" dur="500"/>
                                        <p:tgtEl>
                                          <p:spTgt spid="110"/>
                                        </p:tgtEl>
                                      </p:cBhvr>
                                    </p:animEffect>
                                  </p:childTnLst>
                                </p:cTn>
                              </p:par>
                              <p:par>
                                <p:cTn id="213" presetID="10" presetClass="entr" presetSubtype="0" fill="hold" nodeType="withEffect">
                                  <p:stCondLst>
                                    <p:cond delay="0"/>
                                  </p:stCondLst>
                                  <p:childTnLst>
                                    <p:set>
                                      <p:cBhvr>
                                        <p:cTn id="214" dur="1" fill="hold">
                                          <p:stCondLst>
                                            <p:cond delay="0"/>
                                          </p:stCondLst>
                                        </p:cTn>
                                        <p:tgtEl>
                                          <p:spTgt spid="111"/>
                                        </p:tgtEl>
                                        <p:attrNameLst>
                                          <p:attrName>style.visibility</p:attrName>
                                        </p:attrNameLst>
                                      </p:cBhvr>
                                      <p:to>
                                        <p:strVal val="visible"/>
                                      </p:to>
                                    </p:set>
                                    <p:animEffect transition="in" filter="fade">
                                      <p:cBhvr>
                                        <p:cTn id="215" dur="500"/>
                                        <p:tgtEl>
                                          <p:spTgt spid="111"/>
                                        </p:tgtEl>
                                      </p:cBhvr>
                                    </p:animEffect>
                                  </p:childTnLst>
                                </p:cTn>
                              </p:par>
                              <p:par>
                                <p:cTn id="216" presetID="10" presetClass="entr" presetSubtype="0" fill="hold" nodeType="withEffect">
                                  <p:stCondLst>
                                    <p:cond delay="0"/>
                                  </p:stCondLst>
                                  <p:childTnLst>
                                    <p:set>
                                      <p:cBhvr>
                                        <p:cTn id="217" dur="1" fill="hold">
                                          <p:stCondLst>
                                            <p:cond delay="0"/>
                                          </p:stCondLst>
                                        </p:cTn>
                                        <p:tgtEl>
                                          <p:spTgt spid="112"/>
                                        </p:tgtEl>
                                        <p:attrNameLst>
                                          <p:attrName>style.visibility</p:attrName>
                                        </p:attrNameLst>
                                      </p:cBhvr>
                                      <p:to>
                                        <p:strVal val="visible"/>
                                      </p:to>
                                    </p:set>
                                    <p:animEffect transition="in" filter="fade">
                                      <p:cBhvr>
                                        <p:cTn id="218" dur="500"/>
                                        <p:tgtEl>
                                          <p:spTgt spid="112"/>
                                        </p:tgtEl>
                                      </p:cBhvr>
                                    </p:animEffect>
                                  </p:childTnLst>
                                </p:cTn>
                              </p:par>
                              <p:par>
                                <p:cTn id="219" presetID="10" presetClass="entr" presetSubtype="0" fill="hold" nodeType="withEffect">
                                  <p:stCondLst>
                                    <p:cond delay="0"/>
                                  </p:stCondLst>
                                  <p:childTnLst>
                                    <p:set>
                                      <p:cBhvr>
                                        <p:cTn id="220" dur="1" fill="hold">
                                          <p:stCondLst>
                                            <p:cond delay="0"/>
                                          </p:stCondLst>
                                        </p:cTn>
                                        <p:tgtEl>
                                          <p:spTgt spid="113"/>
                                        </p:tgtEl>
                                        <p:attrNameLst>
                                          <p:attrName>style.visibility</p:attrName>
                                        </p:attrNameLst>
                                      </p:cBhvr>
                                      <p:to>
                                        <p:strVal val="visible"/>
                                      </p:to>
                                    </p:set>
                                    <p:animEffect transition="in" filter="fade">
                                      <p:cBhvr>
                                        <p:cTn id="221" dur="500"/>
                                        <p:tgtEl>
                                          <p:spTgt spid="113"/>
                                        </p:tgtEl>
                                      </p:cBhvr>
                                    </p:animEffect>
                                  </p:childTnLst>
                                </p:cTn>
                              </p:par>
                              <p:par>
                                <p:cTn id="222" presetID="10" presetClass="entr" presetSubtype="0" fill="hold" nodeType="withEffect">
                                  <p:stCondLst>
                                    <p:cond delay="0"/>
                                  </p:stCondLst>
                                  <p:childTnLst>
                                    <p:set>
                                      <p:cBhvr>
                                        <p:cTn id="223" dur="1" fill="hold">
                                          <p:stCondLst>
                                            <p:cond delay="0"/>
                                          </p:stCondLst>
                                        </p:cTn>
                                        <p:tgtEl>
                                          <p:spTgt spid="114"/>
                                        </p:tgtEl>
                                        <p:attrNameLst>
                                          <p:attrName>style.visibility</p:attrName>
                                        </p:attrNameLst>
                                      </p:cBhvr>
                                      <p:to>
                                        <p:strVal val="visible"/>
                                      </p:to>
                                    </p:set>
                                    <p:animEffect transition="in" filter="fade">
                                      <p:cBhvr>
                                        <p:cTn id="224" dur="500"/>
                                        <p:tgtEl>
                                          <p:spTgt spid="114"/>
                                        </p:tgtEl>
                                      </p:cBhvr>
                                    </p:animEffect>
                                  </p:childTnLst>
                                </p:cTn>
                              </p:par>
                              <p:par>
                                <p:cTn id="225" presetID="10" presetClass="entr" presetSubtype="0" fill="hold" nodeType="withEffect">
                                  <p:stCondLst>
                                    <p:cond delay="0"/>
                                  </p:stCondLst>
                                  <p:childTnLst>
                                    <p:set>
                                      <p:cBhvr>
                                        <p:cTn id="226" dur="1" fill="hold">
                                          <p:stCondLst>
                                            <p:cond delay="0"/>
                                          </p:stCondLst>
                                        </p:cTn>
                                        <p:tgtEl>
                                          <p:spTgt spid="115"/>
                                        </p:tgtEl>
                                        <p:attrNameLst>
                                          <p:attrName>style.visibility</p:attrName>
                                        </p:attrNameLst>
                                      </p:cBhvr>
                                      <p:to>
                                        <p:strVal val="visible"/>
                                      </p:to>
                                    </p:set>
                                    <p:animEffect transition="in" filter="fade">
                                      <p:cBhvr>
                                        <p:cTn id="227" dur="500"/>
                                        <p:tgtEl>
                                          <p:spTgt spid="115"/>
                                        </p:tgtEl>
                                      </p:cBhvr>
                                    </p:animEffect>
                                  </p:childTnLst>
                                </p:cTn>
                              </p:par>
                              <p:par>
                                <p:cTn id="228" presetID="10" presetClass="entr" presetSubtype="0" fill="hold" nodeType="with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fade">
                                      <p:cBhvr>
                                        <p:cTn id="230" dur="500"/>
                                        <p:tgtEl>
                                          <p:spTgt spid="116"/>
                                        </p:tgtEl>
                                      </p:cBhvr>
                                    </p:animEffect>
                                  </p:childTnLst>
                                </p:cTn>
                              </p:par>
                              <p:par>
                                <p:cTn id="231" presetID="10" presetClass="entr" presetSubtype="0" fill="hold" nodeType="withEffect">
                                  <p:stCondLst>
                                    <p:cond delay="0"/>
                                  </p:stCondLst>
                                  <p:childTnLst>
                                    <p:set>
                                      <p:cBhvr>
                                        <p:cTn id="232" dur="1" fill="hold">
                                          <p:stCondLst>
                                            <p:cond delay="0"/>
                                          </p:stCondLst>
                                        </p:cTn>
                                        <p:tgtEl>
                                          <p:spTgt spid="117"/>
                                        </p:tgtEl>
                                        <p:attrNameLst>
                                          <p:attrName>style.visibility</p:attrName>
                                        </p:attrNameLst>
                                      </p:cBhvr>
                                      <p:to>
                                        <p:strVal val="visible"/>
                                      </p:to>
                                    </p:set>
                                    <p:animEffect transition="in" filter="fade">
                                      <p:cBhvr>
                                        <p:cTn id="233" dur="500"/>
                                        <p:tgtEl>
                                          <p:spTgt spid="11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118"/>
                                        </p:tgtEl>
                                        <p:attrNameLst>
                                          <p:attrName>style.visibility</p:attrName>
                                        </p:attrNameLst>
                                      </p:cBhvr>
                                      <p:to>
                                        <p:strVal val="visible"/>
                                      </p:to>
                                    </p:set>
                                    <p:animEffect transition="in" filter="fade">
                                      <p:cBhvr>
                                        <p:cTn id="236" dur="500"/>
                                        <p:tgtEl>
                                          <p:spTgt spid="118"/>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119"/>
                                        </p:tgtEl>
                                        <p:attrNameLst>
                                          <p:attrName>style.visibility</p:attrName>
                                        </p:attrNameLst>
                                      </p:cBhvr>
                                      <p:to>
                                        <p:strVal val="visible"/>
                                      </p:to>
                                    </p:set>
                                    <p:animEffect transition="in" filter="fade">
                                      <p:cBhvr>
                                        <p:cTn id="239" dur="500"/>
                                        <p:tgtEl>
                                          <p:spTgt spid="119"/>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120"/>
                                        </p:tgtEl>
                                        <p:attrNameLst>
                                          <p:attrName>style.visibility</p:attrName>
                                        </p:attrNameLst>
                                      </p:cBhvr>
                                      <p:to>
                                        <p:strVal val="visible"/>
                                      </p:to>
                                    </p:set>
                                    <p:animEffect transition="in" filter="fade">
                                      <p:cBhvr>
                                        <p:cTn id="24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2" grpId="1" build="p"/>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4" grpId="0"/>
      <p:bldP spid="34" grpId="1"/>
      <p:bldP spid="35" grpId="0"/>
      <p:bldP spid="35" grpId="1"/>
      <p:bldP spid="36" grpId="0"/>
      <p:bldP spid="36" grpId="1"/>
      <p:bldP spid="37" grpId="0"/>
      <p:bldP spid="37" grpId="1"/>
      <p:bldP spid="40" grpId="0"/>
      <p:bldP spid="40" grpId="1"/>
      <p:bldP spid="44" grpId="0"/>
      <p:bldP spid="44" grpId="1"/>
      <p:bldP spid="101" grpId="0"/>
      <p:bldP spid="102" grpId="0"/>
      <p:bldP spid="103" grpId="0"/>
      <p:bldP spid="104" grpId="0"/>
      <p:bldP spid="105" grpId="0"/>
      <p:bldP spid="106" grpId="0"/>
      <p:bldP spid="107" grpId="0"/>
      <p:bldP spid="108" grpId="0"/>
      <p:bldP spid="118" grpId="0"/>
      <p:bldP spid="119" grpId="0"/>
      <p:bldP spid="120" grpId="0"/>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525" b="5790"/>
          <a:stretch/>
        </p:blipFill>
        <p:spPr>
          <a:xfrm>
            <a:off x="0" y="1"/>
            <a:ext cx="9144000" cy="4918648"/>
          </a:xfrm>
          <a:prstGeom prst="rect">
            <a:avLst/>
          </a:prstGeom>
        </p:spPr>
      </p:pic>
      <p:sp>
        <p:nvSpPr>
          <p:cNvPr id="259" name="Rectangle 258"/>
          <p:cNvSpPr/>
          <p:nvPr/>
        </p:nvSpPr>
        <p:spPr>
          <a:xfrm>
            <a:off x="0" y="-74951"/>
            <a:ext cx="9144000" cy="4999220"/>
          </a:xfrm>
          <a:prstGeom prst="rect">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8067"/>
          <a:stretch/>
        </p:blipFill>
        <p:spPr>
          <a:xfrm>
            <a:off x="0" y="-74952"/>
            <a:ext cx="9142127" cy="499360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8212"/>
          <a:stretch/>
        </p:blipFill>
        <p:spPr>
          <a:xfrm>
            <a:off x="0" y="-74987"/>
            <a:ext cx="9170967" cy="499922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8288"/>
          <a:stretch/>
        </p:blipFill>
        <p:spPr>
          <a:xfrm>
            <a:off x="1871" y="-75096"/>
            <a:ext cx="9169096" cy="4993601"/>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18212"/>
          <a:stretch/>
        </p:blipFill>
        <p:spPr>
          <a:xfrm>
            <a:off x="-2" y="-83472"/>
            <a:ext cx="9170969" cy="4999220"/>
          </a:xfrm>
          <a:prstGeom prst="rect">
            <a:avLst/>
          </a:prstGeom>
        </p:spPr>
      </p:pic>
      <p:pic>
        <p:nvPicPr>
          <p:cNvPr id="528" name="Picture 5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2980" y="-87405"/>
            <a:ext cx="2829197" cy="5004841"/>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313" y="130059"/>
            <a:ext cx="2187633" cy="2154819"/>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7276" y="2126957"/>
            <a:ext cx="1781575" cy="1754851"/>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3429" y="1390742"/>
            <a:ext cx="852913" cy="840120"/>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1357" y="3206454"/>
            <a:ext cx="1646546" cy="1621848"/>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66562" y="7793"/>
            <a:ext cx="2151436" cy="2119164"/>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9585" y="2923282"/>
            <a:ext cx="2036837" cy="2006284"/>
          </a:xfrm>
          <a:prstGeom prst="rect">
            <a:avLst/>
          </a:prstGeom>
        </p:spPr>
      </p:pic>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6184" y="-290546"/>
            <a:ext cx="1636212" cy="1611669"/>
          </a:xfrm>
          <a:prstGeom prst="rect">
            <a:avLst/>
          </a:prstGeom>
        </p:spPr>
      </p:pic>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79568" y="2416227"/>
            <a:ext cx="1482739" cy="146049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430" y="1909608"/>
            <a:ext cx="1176415" cy="1158769"/>
          </a:xfrm>
          <a:prstGeom prst="rect">
            <a:avLst/>
          </a:prstGeom>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54271" y="1909608"/>
            <a:ext cx="1532079" cy="1509098"/>
          </a:xfrm>
          <a:prstGeom prst="rect">
            <a:avLst/>
          </a:prstGeom>
        </p:spPr>
      </p:pic>
      <p:pic>
        <p:nvPicPr>
          <p:cNvPr id="17" name="Pictur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44028" y="3746310"/>
            <a:ext cx="1190046" cy="1172195"/>
          </a:xfrm>
          <a:prstGeom prst="rect">
            <a:avLst/>
          </a:prstGeom>
        </p:spPr>
      </p:pic>
      <p:pic>
        <p:nvPicPr>
          <p:cNvPr id="18" name="Picture 1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86475" y="3941207"/>
            <a:ext cx="868923" cy="855889"/>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352" y="-90399"/>
            <a:ext cx="9284830" cy="5005104"/>
          </a:xfrm>
          <a:prstGeom prst="rect">
            <a:avLst/>
          </a:prstGeom>
        </p:spPr>
      </p:pic>
      <p:sp>
        <p:nvSpPr>
          <p:cNvPr id="24" name="Rectangle 23"/>
          <p:cNvSpPr/>
          <p:nvPr/>
        </p:nvSpPr>
        <p:spPr>
          <a:xfrm>
            <a:off x="-119743" y="-102652"/>
            <a:ext cx="9394372" cy="5024284"/>
          </a:xfrm>
          <a:prstGeom prst="rect">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1" name="Picture 2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429" y="129420"/>
            <a:ext cx="9144000" cy="4663440"/>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b="18067"/>
          <a:stretch/>
        </p:blipFill>
        <p:spPr>
          <a:xfrm>
            <a:off x="-3523" y="-75240"/>
            <a:ext cx="9142127" cy="4993601"/>
          </a:xfrm>
          <a:prstGeom prst="rect">
            <a:avLst/>
          </a:prstGeom>
        </p:spPr>
      </p:pic>
    </p:spTree>
    <p:extLst>
      <p:ext uri="{BB962C8B-B14F-4D97-AF65-F5344CB8AC3E}">
        <p14:creationId xmlns:p14="http://schemas.microsoft.com/office/powerpoint/2010/main" val="44618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1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25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250"/>
                            </p:stCondLst>
                            <p:childTnLst>
                              <p:par>
                                <p:cTn id="17" presetID="10" presetClass="entr" presetSubtype="0" fill="hold" nodeType="afterEffect">
                                  <p:stCondLst>
                                    <p:cond delay="750"/>
                                  </p:stCondLst>
                                  <p:childTnLst>
                                    <p:set>
                                      <p:cBhvr>
                                        <p:cTn id="18" dur="1" fill="hold">
                                          <p:stCondLst>
                                            <p:cond delay="0"/>
                                          </p:stCondLst>
                                        </p:cTn>
                                        <p:tgtEl>
                                          <p:spTgt spid="528"/>
                                        </p:tgtEl>
                                        <p:attrNameLst>
                                          <p:attrName>style.visibility</p:attrName>
                                        </p:attrNameLst>
                                      </p:cBhvr>
                                      <p:to>
                                        <p:strVal val="visible"/>
                                      </p:to>
                                    </p:set>
                                    <p:animEffect transition="in" filter="fade">
                                      <p:cBhvr>
                                        <p:cTn id="19" dur="500"/>
                                        <p:tgtEl>
                                          <p:spTgt spid="528"/>
                                        </p:tgtEl>
                                      </p:cBhvr>
                                    </p:animEffect>
                                  </p:childTnLst>
                                </p:cTn>
                              </p:par>
                            </p:childTnLst>
                          </p:cTn>
                        </p:par>
                        <p:par>
                          <p:cTn id="20" fill="hold">
                            <p:stCondLst>
                              <p:cond delay="4500"/>
                            </p:stCondLst>
                            <p:childTnLst>
                              <p:par>
                                <p:cTn id="21" presetID="10" presetClass="entr" presetSubtype="0" fill="hold" nodeType="afterEffect">
                                  <p:stCondLst>
                                    <p:cond delay="7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75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625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675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725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775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825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875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925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9750"/>
                            </p:stCondLst>
                            <p:childTnLst>
                              <p:par>
                                <p:cTn id="57" presetID="10"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1025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10750"/>
                            </p:stCondLst>
                            <p:childTnLst>
                              <p:par>
                                <p:cTn id="65" presetID="10"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11250"/>
                            </p:stCondLst>
                            <p:childTnLst>
                              <p:par>
                                <p:cTn id="69" presetID="10"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6" presetClass="entr" presetSubtype="21"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par>
                          <p:cTn id="78" fill="hold">
                            <p:stCondLst>
                              <p:cond delay="11750"/>
                            </p:stCondLst>
                            <p:childTnLst>
                              <p:par>
                                <p:cTn id="79" presetID="10" presetClass="entr" presetSubtype="0" fill="hold" nodeType="afterEffect">
                                  <p:stCondLst>
                                    <p:cond delay="200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Who are your friends on social networking sites and apps?</a:t>
            </a:r>
          </a:p>
        </p:txBody>
      </p:sp>
      <p:sp>
        <p:nvSpPr>
          <p:cNvPr id="14" name="Title 13"/>
          <p:cNvSpPr>
            <a:spLocks noGrp="1"/>
          </p:cNvSpPr>
          <p:nvPr>
            <p:ph type="title"/>
          </p:nvPr>
        </p:nvSpPr>
        <p:spPr/>
        <p:txBody>
          <a:bodyPr/>
          <a:lstStyle/>
          <a:p>
            <a:r>
              <a:rPr lang="en-US"/>
              <a:t>Social Networking</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4" name="Picture 3">
            <a:extLst>
              <a:ext uri="{FF2B5EF4-FFF2-40B4-BE49-F238E27FC236}">
                <a16:creationId xmlns:a16="http://schemas.microsoft.com/office/drawing/2014/main" id="{638A089A-E32A-480E-A4F2-7D12ABB1BF58}"/>
              </a:ext>
            </a:extLst>
          </p:cNvPr>
          <p:cNvPicPr>
            <a:picLocks noChangeAspect="1"/>
          </p:cNvPicPr>
          <p:nvPr/>
        </p:nvPicPr>
        <p:blipFill rotWithShape="1">
          <a:blip r:embed="rId4">
            <a:extLst>
              <a:ext uri="{28A0092B-C50C-407E-A947-70E740481C1C}">
                <a14:useLocalDpi xmlns:a14="http://schemas.microsoft.com/office/drawing/2010/main" val="0"/>
              </a:ext>
            </a:extLst>
          </a:blip>
          <a:srcRect t="18145" b="23095"/>
          <a:stretch/>
        </p:blipFill>
        <p:spPr>
          <a:xfrm>
            <a:off x="-1481" y="1328283"/>
            <a:ext cx="9145481" cy="3582652"/>
          </a:xfrm>
          <a:prstGeom prst="rect">
            <a:avLst/>
          </a:prstGeom>
        </p:spPr>
      </p:pic>
    </p:spTree>
    <p:extLst>
      <p:ext uri="{BB962C8B-B14F-4D97-AF65-F5344CB8AC3E}">
        <p14:creationId xmlns:p14="http://schemas.microsoft.com/office/powerpoint/2010/main" val="230261310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59427" y="0"/>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3" name="Text Placeholder 4"/>
          <p:cNvSpPr>
            <a:spLocks noGrp="1"/>
          </p:cNvSpPr>
          <p:nvPr>
            <p:ph type="body" sz="quarter" idx="4294967295"/>
          </p:nvPr>
        </p:nvSpPr>
        <p:spPr>
          <a:xfrm>
            <a:off x="455902" y="801688"/>
            <a:ext cx="4801899" cy="193465"/>
          </a:xfrm>
          <a:prstGeom prst="rect">
            <a:avLst/>
          </a:prstGeom>
        </p:spPr>
        <p:txBody>
          <a:bodyPr/>
          <a:lstStyle/>
          <a:p>
            <a:r>
              <a:rPr lang="en-IE" sz="1200">
                <a:solidFill>
                  <a:schemeClr val="bg2"/>
                </a:solidFill>
              </a:rPr>
              <a:t>Dealing with unsolicited friend requests.</a:t>
            </a:r>
          </a:p>
        </p:txBody>
      </p:sp>
      <p:sp>
        <p:nvSpPr>
          <p:cNvPr id="15"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Do I know you?</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02" y="1257300"/>
            <a:ext cx="2173933" cy="33432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1286" y="1631950"/>
            <a:ext cx="2286688" cy="2286688"/>
          </a:xfrm>
          <a:prstGeom prst="rect">
            <a:avLst/>
          </a:prstGeom>
        </p:spPr>
      </p:pic>
      <p:sp>
        <p:nvSpPr>
          <p:cNvPr id="6" name="TextBox 5"/>
          <p:cNvSpPr txBox="1"/>
          <p:nvPr/>
        </p:nvSpPr>
        <p:spPr>
          <a:xfrm>
            <a:off x="3434230" y="4008802"/>
            <a:ext cx="1320800" cy="267766"/>
          </a:xfrm>
          <a:prstGeom prst="rect">
            <a:avLst/>
          </a:prstGeom>
          <a:noFill/>
        </p:spPr>
        <p:txBody>
          <a:bodyPr wrap="square" rtlCol="0">
            <a:spAutoFit/>
          </a:bodyPr>
          <a:lstStyle/>
          <a:p>
            <a:pPr algn="ctr">
              <a:lnSpc>
                <a:spcPct val="95000"/>
              </a:lnSpc>
            </a:pPr>
            <a:r>
              <a:rPr lang="en-US" sz="1200">
                <a:solidFill>
                  <a:schemeClr val="accent3"/>
                </a:solidFill>
              </a:rPr>
              <a:t>Johnny Yang</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02" y="1257300"/>
            <a:ext cx="2173934" cy="3343278"/>
          </a:xfrm>
          <a:prstGeom prst="rect">
            <a:avLst/>
          </a:prstGeom>
        </p:spPr>
      </p:pic>
      <p:sp>
        <p:nvSpPr>
          <p:cNvPr id="8" name="Oval 7"/>
          <p:cNvSpPr/>
          <p:nvPr/>
        </p:nvSpPr>
        <p:spPr>
          <a:xfrm>
            <a:off x="2951286" y="1631950"/>
            <a:ext cx="2286688" cy="2286688"/>
          </a:xfrm>
          <a:prstGeom prst="ellipse">
            <a:avLst/>
          </a:prstGeom>
          <a:noFill/>
          <a:ln w="28575">
            <a:solidFill>
              <a:schemeClr val="bg1">
                <a:lumMod val="85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a:extLst>
              <a:ext uri="{FF2B5EF4-FFF2-40B4-BE49-F238E27FC236}">
                <a16:creationId xmlns:a16="http://schemas.microsoft.com/office/drawing/2014/main" id="{F2EC8C57-8C89-4A65-A5A1-BD345A9E42A2}"/>
              </a:ext>
            </a:extLst>
          </p:cNvPr>
          <p:cNvPicPr>
            <a:picLocks noChangeAspect="1"/>
          </p:cNvPicPr>
          <p:nvPr/>
        </p:nvPicPr>
        <p:blipFill rotWithShape="1">
          <a:blip r:embed="rId6">
            <a:extLst>
              <a:ext uri="{28A0092B-C50C-407E-A947-70E740481C1C}">
                <a14:useLocalDpi xmlns:a14="http://schemas.microsoft.com/office/drawing/2010/main" val="0"/>
              </a:ext>
            </a:extLst>
          </a:blip>
          <a:srcRect l="31592" t="36" r="19746" b="-36"/>
          <a:stretch/>
        </p:blipFill>
        <p:spPr>
          <a:xfrm>
            <a:off x="5559423" y="-1759"/>
            <a:ext cx="3584577" cy="4910913"/>
          </a:xfrm>
          <a:prstGeom prst="rect">
            <a:avLst/>
          </a:prstGeom>
        </p:spPr>
      </p:pic>
    </p:spTree>
    <p:extLst>
      <p:ext uri="{BB962C8B-B14F-4D97-AF65-F5344CB8AC3E}">
        <p14:creationId xmlns:p14="http://schemas.microsoft.com/office/powerpoint/2010/main" val="260376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nodeType="withEffect">
                                  <p:stCondLst>
                                    <p:cond delay="75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75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75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331616" y="1601595"/>
            <a:ext cx="2280449" cy="2280449"/>
          </a:xfrm>
          <a:prstGeom prst="ellipse">
            <a:avLst/>
          </a:prstGeom>
          <a:solidFill>
            <a:schemeClr val="bg1">
              <a:lumMod val="6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132" y="1666065"/>
            <a:ext cx="2148970" cy="2148970"/>
          </a:xfrm>
          <a:prstGeom prst="rect">
            <a:avLst/>
          </a:prstGeom>
        </p:spPr>
      </p:pic>
      <p:sp>
        <p:nvSpPr>
          <p:cNvPr id="9" name="Text Placeholder 4"/>
          <p:cNvSpPr>
            <a:spLocks noGrp="1"/>
          </p:cNvSpPr>
          <p:nvPr>
            <p:ph type="body" sz="quarter" idx="4294967295"/>
          </p:nvPr>
        </p:nvSpPr>
        <p:spPr>
          <a:xfrm>
            <a:off x="455902" y="801688"/>
            <a:ext cx="4801899" cy="193465"/>
          </a:xfrm>
          <a:prstGeom prst="rect">
            <a:avLst/>
          </a:prstGeom>
        </p:spPr>
        <p:txBody>
          <a:bodyPr/>
          <a:lstStyle/>
          <a:p>
            <a:r>
              <a:rPr lang="en-IE" sz="1200">
                <a:solidFill>
                  <a:schemeClr val="bg2"/>
                </a:solidFill>
              </a:rPr>
              <a:t>Dealing with unsolicited friend requests.</a:t>
            </a:r>
          </a:p>
        </p:txBody>
      </p:sp>
      <p:sp>
        <p:nvSpPr>
          <p:cNvPr id="11"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Do I know you?</a:t>
            </a: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95" y="1397230"/>
            <a:ext cx="2691245" cy="2691245"/>
          </a:xfrm>
          <a:prstGeom prst="rect">
            <a:avLst/>
          </a:prstGeom>
        </p:spPr>
      </p:pic>
      <p:sp>
        <p:nvSpPr>
          <p:cNvPr id="12" name="Text Placeholder 4"/>
          <p:cNvSpPr>
            <a:spLocks noGrp="1"/>
          </p:cNvSpPr>
          <p:nvPr>
            <p:ph type="body" sz="quarter" idx="4294967295"/>
          </p:nvPr>
        </p:nvSpPr>
        <p:spPr>
          <a:xfrm>
            <a:off x="1177636" y="3976029"/>
            <a:ext cx="803564" cy="275238"/>
          </a:xfrm>
          <a:prstGeom prst="rect">
            <a:avLst/>
          </a:prstGeom>
        </p:spPr>
        <p:txBody>
          <a:bodyPr/>
          <a:lstStyle/>
          <a:p>
            <a:pPr algn="ctr"/>
            <a:r>
              <a:rPr lang="en-IE" sz="1600" b="1">
                <a:solidFill>
                  <a:srgbClr val="0153D9"/>
                </a:solidFill>
              </a:rPr>
              <a:t>Hailee</a:t>
            </a:r>
          </a:p>
        </p:txBody>
      </p:sp>
      <p:sp>
        <p:nvSpPr>
          <p:cNvPr id="14" name="Text Placeholder 4"/>
          <p:cNvSpPr>
            <a:spLocks noGrp="1"/>
          </p:cNvSpPr>
          <p:nvPr>
            <p:ph type="body" sz="quarter" idx="4294967295"/>
          </p:nvPr>
        </p:nvSpPr>
        <p:spPr>
          <a:xfrm>
            <a:off x="7108763" y="3976029"/>
            <a:ext cx="706583" cy="275238"/>
          </a:xfrm>
          <a:prstGeom prst="rect">
            <a:avLst/>
          </a:prstGeom>
        </p:spPr>
        <p:txBody>
          <a:bodyPr/>
          <a:lstStyle/>
          <a:p>
            <a:pPr algn="ctr"/>
            <a:r>
              <a:rPr lang="en-IE" sz="1600" b="1">
                <a:solidFill>
                  <a:schemeClr val="bg1">
                    <a:lumMod val="65000"/>
                  </a:schemeClr>
                </a:solidFill>
              </a:rPr>
              <a:t>Shane</a:t>
            </a:r>
            <a:endParaRPr lang="en-IE" b="1">
              <a:solidFill>
                <a:schemeClr val="bg1">
                  <a:lumMod val="65000"/>
                </a:schemeClr>
              </a:solidFill>
            </a:endParaRPr>
          </a:p>
        </p:txBody>
      </p:sp>
      <p:sp>
        <p:nvSpPr>
          <p:cNvPr id="6" name="Rectangle: Rounded Corners 5"/>
          <p:cNvSpPr/>
          <p:nvPr/>
        </p:nvSpPr>
        <p:spPr>
          <a:xfrm>
            <a:off x="3706091" y="1859636"/>
            <a:ext cx="2244437" cy="360218"/>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6" name="Text Placeholder 4"/>
          <p:cNvSpPr>
            <a:spLocks noGrp="1"/>
          </p:cNvSpPr>
          <p:nvPr>
            <p:ph type="body" sz="quarter" idx="4294967295"/>
          </p:nvPr>
        </p:nvSpPr>
        <p:spPr>
          <a:xfrm>
            <a:off x="3842905" y="1966321"/>
            <a:ext cx="2017568" cy="302889"/>
          </a:xfrm>
          <a:prstGeom prst="rect">
            <a:avLst/>
          </a:prstGeom>
        </p:spPr>
        <p:txBody>
          <a:bodyPr/>
          <a:lstStyle/>
          <a:p>
            <a:r>
              <a:rPr lang="en-IE" sz="1200">
                <a:solidFill>
                  <a:srgbClr val="53565A"/>
                </a:solidFill>
              </a:rPr>
              <a:t>Hey Hailee, I’m Shane </a:t>
            </a:r>
            <a:r>
              <a:rPr lang="en-IE" sz="1200" err="1">
                <a:solidFill>
                  <a:srgbClr val="53565A"/>
                </a:solidFill>
              </a:rPr>
              <a:t>hru</a:t>
            </a:r>
            <a:r>
              <a:rPr lang="en-IE" sz="1200">
                <a:solidFill>
                  <a:srgbClr val="53565A"/>
                </a:solidFill>
              </a:rPr>
              <a:t>?</a:t>
            </a:r>
          </a:p>
        </p:txBody>
      </p:sp>
      <p:sp>
        <p:nvSpPr>
          <p:cNvPr id="17" name="Rectangle: Rounded Corners 16"/>
          <p:cNvSpPr/>
          <p:nvPr/>
        </p:nvSpPr>
        <p:spPr>
          <a:xfrm>
            <a:off x="3215989" y="2307315"/>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9" name="Text Placeholder 4"/>
          <p:cNvSpPr>
            <a:spLocks noGrp="1"/>
          </p:cNvSpPr>
          <p:nvPr>
            <p:ph type="body" sz="quarter" idx="4294967295"/>
          </p:nvPr>
        </p:nvSpPr>
        <p:spPr>
          <a:xfrm>
            <a:off x="3293932" y="2411869"/>
            <a:ext cx="2017568" cy="302889"/>
          </a:xfrm>
          <a:prstGeom prst="rect">
            <a:avLst/>
          </a:prstGeom>
        </p:spPr>
        <p:txBody>
          <a:bodyPr/>
          <a:lstStyle/>
          <a:p>
            <a:pPr algn="r"/>
            <a:r>
              <a:rPr lang="en-IE" sz="1200">
                <a:solidFill>
                  <a:schemeClr val="bg1"/>
                </a:solidFill>
              </a:rPr>
              <a:t>Hi good thx, u?</a:t>
            </a:r>
          </a:p>
        </p:txBody>
      </p:sp>
      <p:sp>
        <p:nvSpPr>
          <p:cNvPr id="20" name="Rectangle: Rounded Corners 19"/>
          <p:cNvSpPr/>
          <p:nvPr/>
        </p:nvSpPr>
        <p:spPr>
          <a:xfrm>
            <a:off x="3706090" y="2742895"/>
            <a:ext cx="2244437" cy="571459"/>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2" name="Text Placeholder 4"/>
          <p:cNvSpPr>
            <a:spLocks noGrp="1"/>
          </p:cNvSpPr>
          <p:nvPr>
            <p:ph type="body" sz="quarter" idx="4294967295"/>
          </p:nvPr>
        </p:nvSpPr>
        <p:spPr>
          <a:xfrm>
            <a:off x="3842905" y="2859769"/>
            <a:ext cx="2017568" cy="302889"/>
          </a:xfrm>
          <a:prstGeom prst="rect">
            <a:avLst/>
          </a:prstGeom>
        </p:spPr>
        <p:txBody>
          <a:bodyPr/>
          <a:lstStyle/>
          <a:p>
            <a:r>
              <a:rPr lang="en-IE" sz="1200">
                <a:solidFill>
                  <a:srgbClr val="53565A"/>
                </a:solidFill>
              </a:rPr>
              <a:t>Awesome. Do you want to play a game with me?</a:t>
            </a:r>
          </a:p>
        </p:txBody>
      </p:sp>
      <p:sp>
        <p:nvSpPr>
          <p:cNvPr id="23" name="Rectangle: Rounded Corners 22"/>
          <p:cNvSpPr/>
          <p:nvPr/>
        </p:nvSpPr>
        <p:spPr>
          <a:xfrm>
            <a:off x="3215989" y="3390741"/>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5" name="Text Placeholder 4"/>
          <p:cNvSpPr>
            <a:spLocks noGrp="1"/>
          </p:cNvSpPr>
          <p:nvPr>
            <p:ph type="body" sz="quarter" idx="4294967295"/>
          </p:nvPr>
        </p:nvSpPr>
        <p:spPr>
          <a:xfrm>
            <a:off x="3293932" y="3495295"/>
            <a:ext cx="2017568" cy="302889"/>
          </a:xfrm>
          <a:prstGeom prst="rect">
            <a:avLst/>
          </a:prstGeom>
        </p:spPr>
        <p:txBody>
          <a:bodyPr/>
          <a:lstStyle/>
          <a:p>
            <a:pPr algn="r"/>
            <a:r>
              <a:rPr lang="en-IE" sz="1200">
                <a:solidFill>
                  <a:schemeClr val="bg1"/>
                </a:solidFill>
              </a:rPr>
              <a:t>Sure! What’s your fav game?</a:t>
            </a:r>
          </a:p>
        </p:txBody>
      </p:sp>
      <p:sp>
        <p:nvSpPr>
          <p:cNvPr id="33" name="Text Placeholder 4"/>
          <p:cNvSpPr>
            <a:spLocks noGrp="1"/>
          </p:cNvSpPr>
          <p:nvPr>
            <p:ph type="body" sz="quarter" idx="4294967295"/>
          </p:nvPr>
        </p:nvSpPr>
        <p:spPr>
          <a:xfrm>
            <a:off x="7049858" y="3973627"/>
            <a:ext cx="901240" cy="247606"/>
          </a:xfrm>
          <a:prstGeom prst="rect">
            <a:avLst/>
          </a:prstGeom>
        </p:spPr>
        <p:txBody>
          <a:bodyPr/>
          <a:lstStyle/>
          <a:p>
            <a:pPr algn="ctr"/>
            <a:r>
              <a:rPr lang="en-IE" sz="1600" b="1">
                <a:solidFill>
                  <a:schemeClr val="bg1">
                    <a:lumMod val="65000"/>
                  </a:schemeClr>
                </a:solidFill>
              </a:rPr>
              <a:t>Shannon</a:t>
            </a:r>
            <a:endParaRPr lang="en-IE" b="1">
              <a:solidFill>
                <a:schemeClr val="bg1">
                  <a:lumMod val="65000"/>
                </a:schemeClr>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297" y="1677606"/>
            <a:ext cx="2130650" cy="2130650"/>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9555" y="3434138"/>
            <a:ext cx="995340" cy="649135"/>
          </a:xfrm>
          <a:prstGeom prst="rect">
            <a:avLst/>
          </a:prstGeom>
        </p:spPr>
      </p:pic>
      <p:grpSp>
        <p:nvGrpSpPr>
          <p:cNvPr id="36" name="Group 35"/>
          <p:cNvGrpSpPr/>
          <p:nvPr/>
        </p:nvGrpSpPr>
        <p:grpSpPr>
          <a:xfrm>
            <a:off x="3207542" y="1835380"/>
            <a:ext cx="396573" cy="396573"/>
            <a:chOff x="6484016" y="1753995"/>
            <a:chExt cx="2280449" cy="2280449"/>
          </a:xfrm>
        </p:grpSpPr>
        <p:sp>
          <p:nvSpPr>
            <p:cNvPr id="37" name="Oval 36"/>
            <p:cNvSpPr/>
            <p:nvPr/>
          </p:nvSpPr>
          <p:spPr>
            <a:xfrm>
              <a:off x="6484016" y="1753995"/>
              <a:ext cx="2280449" cy="2280449"/>
            </a:xfrm>
            <a:prstGeom prst="ellipse">
              <a:avLst/>
            </a:prstGeom>
            <a:solidFill>
              <a:schemeClr val="bg1">
                <a:lumMod val="6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532" y="1818465"/>
              <a:ext cx="2148970" cy="2148970"/>
            </a:xfrm>
            <a:prstGeom prst="rect">
              <a:avLst/>
            </a:prstGeom>
          </p:spPr>
        </p:pic>
      </p:grpSp>
      <p:grpSp>
        <p:nvGrpSpPr>
          <p:cNvPr id="39" name="Group 38"/>
          <p:cNvGrpSpPr/>
          <p:nvPr/>
        </p:nvGrpSpPr>
        <p:grpSpPr>
          <a:xfrm>
            <a:off x="3218626" y="2744241"/>
            <a:ext cx="396573" cy="396573"/>
            <a:chOff x="6484016" y="1753995"/>
            <a:chExt cx="2280449" cy="2280449"/>
          </a:xfrm>
        </p:grpSpPr>
        <p:sp>
          <p:nvSpPr>
            <p:cNvPr id="40" name="Oval 39"/>
            <p:cNvSpPr/>
            <p:nvPr/>
          </p:nvSpPr>
          <p:spPr>
            <a:xfrm>
              <a:off x="6484016" y="1753995"/>
              <a:ext cx="2280449" cy="2280449"/>
            </a:xfrm>
            <a:prstGeom prst="ellipse">
              <a:avLst/>
            </a:prstGeom>
            <a:solidFill>
              <a:schemeClr val="bg1">
                <a:lumMod val="6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532" y="1818465"/>
              <a:ext cx="2148970" cy="2148970"/>
            </a:xfrm>
            <a:prstGeom prst="rect">
              <a:avLst/>
            </a:prstGeom>
          </p:spPr>
        </p:pic>
      </p:grpSp>
      <p:grpSp>
        <p:nvGrpSpPr>
          <p:cNvPr id="47" name="Group 46"/>
          <p:cNvGrpSpPr/>
          <p:nvPr/>
        </p:nvGrpSpPr>
        <p:grpSpPr>
          <a:xfrm>
            <a:off x="5521587" y="2258156"/>
            <a:ext cx="459254" cy="459254"/>
            <a:chOff x="3284534" y="3010248"/>
            <a:chExt cx="2691245" cy="2691245"/>
          </a:xfrm>
        </p:grpSpPr>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534" y="3010248"/>
              <a:ext cx="2691245" cy="2691245"/>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7036" y="3290624"/>
              <a:ext cx="2130650" cy="2130650"/>
            </a:xfrm>
            <a:prstGeom prst="rect">
              <a:avLst/>
            </a:prstGeom>
          </p:spPr>
        </p:pic>
      </p:grpSp>
      <p:grpSp>
        <p:nvGrpSpPr>
          <p:cNvPr id="50" name="Group 49"/>
          <p:cNvGrpSpPr/>
          <p:nvPr/>
        </p:nvGrpSpPr>
        <p:grpSpPr>
          <a:xfrm>
            <a:off x="5524357" y="3341582"/>
            <a:ext cx="459254" cy="459254"/>
            <a:chOff x="3284534" y="3010248"/>
            <a:chExt cx="2691245" cy="2691245"/>
          </a:xfrm>
        </p:grpSpPr>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534" y="3010248"/>
              <a:ext cx="2691245" cy="2691245"/>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7036" y="3290624"/>
              <a:ext cx="2130650" cy="2130650"/>
            </a:xfrm>
            <a:prstGeom prst="rect">
              <a:avLst/>
            </a:prstGeom>
          </p:spPr>
        </p:pic>
      </p:gr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1783" y="1657965"/>
            <a:ext cx="2160669" cy="2160669"/>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7317" y="1845269"/>
            <a:ext cx="376702" cy="376702"/>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7902" y="2752877"/>
            <a:ext cx="376702" cy="376702"/>
          </a:xfrm>
          <a:prstGeom prst="rect">
            <a:avLst/>
          </a:prstGeom>
        </p:spPr>
      </p:pic>
    </p:spTree>
    <p:extLst>
      <p:ext uri="{BB962C8B-B14F-4D97-AF65-F5344CB8AC3E}">
        <p14:creationId xmlns:p14="http://schemas.microsoft.com/office/powerpoint/2010/main" val="56824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par>
                          <p:cTn id="17" fill="hold">
                            <p:stCondLst>
                              <p:cond delay="1000"/>
                            </p:stCondLst>
                            <p:childTnLst>
                              <p:par>
                                <p:cTn id="18" presetID="10" presetClass="entr" presetSubtype="0" fill="hold" grpId="0" nodeType="after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2500"/>
                            </p:stCondLst>
                            <p:childTnLst>
                              <p:par>
                                <p:cTn id="28" presetID="10" presetClass="entr" presetSubtype="0" fill="hold" grpId="0" nodeType="afterEffect">
                                  <p:stCondLst>
                                    <p:cond delay="75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500"/>
                                        <p:tgtEl>
                                          <p:spTgt spid="19">
                                            <p:txEl>
                                              <p:pRg st="0" end="0"/>
                                            </p:txEl>
                                          </p:spTgt>
                                        </p:tgtEl>
                                      </p:cBhvr>
                                    </p:animEffect>
                                  </p:childTnLst>
                                </p:cTn>
                              </p:par>
                              <p:par>
                                <p:cTn id="34" presetID="10" presetClass="entr" presetSubtype="0" fill="hold" nodeType="withEffect">
                                  <p:stCondLst>
                                    <p:cond delay="75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par>
                          <p:cTn id="37" fill="hold">
                            <p:stCondLst>
                              <p:cond delay="3750"/>
                            </p:stCondLst>
                            <p:childTnLst>
                              <p:par>
                                <p:cTn id="38" presetID="10" presetClass="entr" presetSubtype="0" fill="hold" grpId="0" nodeType="afterEffect">
                                  <p:stCondLst>
                                    <p:cond delay="75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fade">
                                      <p:cBhvr>
                                        <p:cTn id="40" dur="500"/>
                                        <p:tgtEl>
                                          <p:spTgt spid="22">
                                            <p:txEl>
                                              <p:pRg st="0" end="0"/>
                                            </p:txEl>
                                          </p:spTgt>
                                        </p:tgtEl>
                                      </p:cBhvr>
                                    </p:animEffect>
                                  </p:childTnLst>
                                </p:cTn>
                              </p:par>
                              <p:par>
                                <p:cTn id="41" presetID="10" presetClass="entr" presetSubtype="0" fill="hold" nodeType="withEffect">
                                  <p:stCondLst>
                                    <p:cond delay="75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0"/>
                            </p:stCondLst>
                            <p:childTnLst>
                              <p:par>
                                <p:cTn id="48" presetID="10" presetClass="entr" presetSubtype="0" fill="hold" grpId="0" nodeType="afterEffect">
                                  <p:stCondLst>
                                    <p:cond delay="75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par>
                                <p:cTn id="54" presetID="10" presetClass="entr" presetSubtype="0" fill="hold" nodeType="withEffect">
                                  <p:stCondLst>
                                    <p:cond delay="75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4">
                                            <p:txEl>
                                              <p:pRg st="0" end="0"/>
                                            </p:txEl>
                                          </p:spTgt>
                                        </p:tgtEl>
                                      </p:cBhvr>
                                    </p:animEffect>
                                    <p:set>
                                      <p:cBhvr>
                                        <p:cTn id="61" dur="1" fill="hold">
                                          <p:stCondLst>
                                            <p:cond delay="499"/>
                                          </p:stCondLst>
                                        </p:cTn>
                                        <p:tgtEl>
                                          <p:spTgt spid="14">
                                            <p:txEl>
                                              <p:pRg st="0" end="0"/>
                                            </p:txEl>
                                          </p:spTgt>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33">
                                            <p:txEl>
                                              <p:pRg st="0" end="0"/>
                                            </p:txEl>
                                          </p:spTgt>
                                        </p:tgtEl>
                                        <p:attrNameLst>
                                          <p:attrName>style.visibility</p:attrName>
                                        </p:attrNameLst>
                                      </p:cBhvr>
                                      <p:to>
                                        <p:strVal val="visible"/>
                                      </p:to>
                                    </p:set>
                                    <p:animEffect transition="in" filter="fade">
                                      <p:cBhvr>
                                        <p:cTn id="64" dur="500"/>
                                        <p:tgtEl>
                                          <p:spTgt spid="33">
                                            <p:txEl>
                                              <p:pRg st="0" end="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par>
                                <p:cTn id="71" presetID="10"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 grpId="0" build="p"/>
      <p:bldP spid="14" grpId="1" build="p"/>
      <p:bldP spid="6" grpId="0" animBg="1"/>
      <p:bldP spid="16" grpId="0" build="p"/>
      <p:bldP spid="17" grpId="0" animBg="1"/>
      <p:bldP spid="19" grpId="0" build="p"/>
      <p:bldP spid="20" grpId="0" animBg="1"/>
      <p:bldP spid="22" grpId="0" build="p"/>
      <p:bldP spid="23" grpId="0" animBg="1"/>
      <p:bldP spid="25" grpId="0" build="p"/>
      <p:bldP spid="3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327150"/>
            <a:ext cx="9144000" cy="3594100"/>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7"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Stranger Danger!</a:t>
            </a:r>
            <a:endParaRPr lang="en-US"/>
          </a:p>
        </p:txBody>
      </p:sp>
      <p:sp>
        <p:nvSpPr>
          <p:cNvPr id="19" name="Text Placeholder 1"/>
          <p:cNvSpPr txBox="1">
            <a:spLocks/>
          </p:cNvSpPr>
          <p:nvPr/>
        </p:nvSpPr>
        <p:spPr>
          <a:xfrm>
            <a:off x="474952" y="2093839"/>
            <a:ext cx="4679762" cy="954162"/>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75000"/>
              </a:lnSpc>
            </a:pPr>
            <a:r>
              <a:rPr lang="en-US" sz="1000" b="1">
                <a:solidFill>
                  <a:srgbClr val="901212"/>
                </a:solidFill>
              </a:rPr>
              <a:t> </a:t>
            </a:r>
            <a:r>
              <a:rPr lang="en-US" sz="9000" b="1">
                <a:solidFill>
                  <a:schemeClr val="bg1"/>
                </a:solidFill>
              </a:rPr>
              <a:t>NEVER</a:t>
            </a:r>
            <a:r>
              <a:rPr lang="en-US" sz="4000" b="1">
                <a:solidFill>
                  <a:schemeClr val="bg1"/>
                </a:solidFill>
              </a:rPr>
              <a:t> </a:t>
            </a:r>
            <a:br>
              <a:rPr lang="en-US" sz="4000" b="1">
                <a:solidFill>
                  <a:schemeClr val="bg1"/>
                </a:solidFill>
              </a:rPr>
            </a:br>
            <a:r>
              <a:rPr lang="en-US" sz="4000" b="1">
                <a:solidFill>
                  <a:schemeClr val="bg1"/>
                </a:solidFill>
              </a:rPr>
              <a:t> </a:t>
            </a:r>
            <a:br>
              <a:rPr lang="en-US" sz="4000" b="1">
                <a:solidFill>
                  <a:schemeClr val="bg1"/>
                </a:solidFill>
              </a:rPr>
            </a:br>
            <a:endParaRPr lang="en-US" sz="3000">
              <a:solidFill>
                <a:schemeClr val="bg1"/>
              </a:solidFill>
            </a:endParaRPr>
          </a:p>
        </p:txBody>
      </p:sp>
      <p:sp>
        <p:nvSpPr>
          <p:cNvPr id="2" name="Rectangle 1"/>
          <p:cNvSpPr/>
          <p:nvPr/>
        </p:nvSpPr>
        <p:spPr>
          <a:xfrm>
            <a:off x="4572000" y="2292213"/>
            <a:ext cx="3714750" cy="1708160"/>
          </a:xfrm>
          <a:prstGeom prst="rect">
            <a:avLst/>
          </a:prstGeom>
        </p:spPr>
        <p:txBody>
          <a:bodyPr wrap="square">
            <a:spAutoFit/>
          </a:bodyPr>
          <a:lstStyle/>
          <a:p>
            <a:pPr algn="ctr"/>
            <a:r>
              <a:rPr lang="en-US" sz="3500">
                <a:solidFill>
                  <a:schemeClr val="bg1"/>
                </a:solidFill>
              </a:rPr>
              <a:t>Meet up with </a:t>
            </a:r>
            <a:br>
              <a:rPr lang="en-US" sz="3500">
                <a:solidFill>
                  <a:schemeClr val="bg1"/>
                </a:solidFill>
              </a:rPr>
            </a:br>
            <a:r>
              <a:rPr lang="en-US" sz="3500">
                <a:solidFill>
                  <a:schemeClr val="bg1"/>
                </a:solidFill>
              </a:rPr>
              <a:t>a stranger you </a:t>
            </a:r>
            <a:br>
              <a:rPr lang="en-US" sz="3500">
                <a:solidFill>
                  <a:schemeClr val="bg1"/>
                </a:solidFill>
              </a:rPr>
            </a:br>
            <a:r>
              <a:rPr lang="en-US" sz="3500">
                <a:solidFill>
                  <a:schemeClr val="bg1"/>
                </a:solidFill>
              </a:rPr>
              <a:t>met online </a:t>
            </a:r>
          </a:p>
        </p:txBody>
      </p:sp>
      <p:grpSp>
        <p:nvGrpSpPr>
          <p:cNvPr id="31" name="Group 30"/>
          <p:cNvGrpSpPr/>
          <p:nvPr/>
        </p:nvGrpSpPr>
        <p:grpSpPr>
          <a:xfrm>
            <a:off x="4572000" y="2131938"/>
            <a:ext cx="3714750" cy="2028710"/>
            <a:chOff x="4470400" y="2131938"/>
            <a:chExt cx="3816350" cy="2028710"/>
          </a:xfrm>
        </p:grpSpPr>
        <p:cxnSp>
          <p:nvCxnSpPr>
            <p:cNvPr id="5" name="Straight Connector 4"/>
            <p:cNvCxnSpPr/>
            <p:nvPr/>
          </p:nvCxnSpPr>
          <p:spPr>
            <a:xfrm>
              <a:off x="4470400" y="2131938"/>
              <a:ext cx="3816350" cy="0"/>
            </a:xfrm>
            <a:prstGeom prst="line">
              <a:avLst/>
            </a:prstGeom>
            <a:ln w="76200">
              <a:solidFill>
                <a:srgbClr val="6C0E0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70400" y="4160648"/>
              <a:ext cx="3816350" cy="0"/>
            </a:xfrm>
            <a:prstGeom prst="line">
              <a:avLst/>
            </a:prstGeom>
            <a:ln w="76200">
              <a:solidFill>
                <a:srgbClr val="6C0E0E"/>
              </a:solidFill>
            </a:ln>
          </p:spPr>
          <p:style>
            <a:lnRef idx="1">
              <a:schemeClr val="accent1"/>
            </a:lnRef>
            <a:fillRef idx="0">
              <a:schemeClr val="accent1"/>
            </a:fillRef>
            <a:effectRef idx="0">
              <a:schemeClr val="accent1"/>
            </a:effectRef>
            <a:fontRef idx="minor">
              <a:schemeClr val="tx1"/>
            </a:fontRef>
          </p:style>
        </p:cxnSp>
      </p:grpSp>
      <p:sp>
        <p:nvSpPr>
          <p:cNvPr id="32" name="Text Placeholder 1"/>
          <p:cNvSpPr txBox="1">
            <a:spLocks/>
          </p:cNvSpPr>
          <p:nvPr/>
        </p:nvSpPr>
        <p:spPr>
          <a:xfrm>
            <a:off x="474952" y="2672519"/>
            <a:ext cx="4679762" cy="954162"/>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75000"/>
              </a:lnSpc>
            </a:pPr>
            <a:br>
              <a:rPr lang="en-US" sz="4000" b="1">
                <a:solidFill>
                  <a:schemeClr val="bg1"/>
                </a:solidFill>
              </a:rPr>
            </a:br>
            <a:r>
              <a:rPr lang="en-US" sz="12000" b="1">
                <a:solidFill>
                  <a:srgbClr val="6C0E0E"/>
                </a:solidFill>
              </a:rPr>
              <a:t>EVER</a:t>
            </a:r>
            <a:r>
              <a:rPr lang="en-US" sz="4000" b="1">
                <a:solidFill>
                  <a:schemeClr val="bg1"/>
                </a:solidFill>
              </a:rPr>
              <a:t> </a:t>
            </a:r>
            <a:br>
              <a:rPr lang="en-US" sz="4000" b="1">
                <a:solidFill>
                  <a:schemeClr val="bg1"/>
                </a:solidFill>
              </a:rPr>
            </a:br>
            <a:endParaRPr lang="en-US" sz="3000">
              <a:solidFill>
                <a:schemeClr val="bg1"/>
              </a:solidFill>
            </a:endParaRPr>
          </a:p>
        </p:txBody>
      </p:sp>
      <p:sp>
        <p:nvSpPr>
          <p:cNvPr id="33" name="Rectangle 32"/>
          <p:cNvSpPr/>
          <p:nvPr/>
        </p:nvSpPr>
        <p:spPr>
          <a:xfrm>
            <a:off x="4572000" y="2283498"/>
            <a:ext cx="3714750" cy="1708160"/>
          </a:xfrm>
          <a:prstGeom prst="rect">
            <a:avLst/>
          </a:prstGeom>
        </p:spPr>
        <p:txBody>
          <a:bodyPr wrap="square">
            <a:spAutoFit/>
          </a:bodyPr>
          <a:lstStyle/>
          <a:p>
            <a:pPr algn="ctr"/>
            <a:r>
              <a:rPr lang="en-US" sz="3500">
                <a:solidFill>
                  <a:schemeClr val="bg1"/>
                </a:solidFill>
              </a:rPr>
              <a:t>Exchange any information with strangers online</a:t>
            </a:r>
          </a:p>
        </p:txBody>
      </p:sp>
      <p:sp>
        <p:nvSpPr>
          <p:cNvPr id="34" name="Rectangle 33"/>
          <p:cNvSpPr/>
          <p:nvPr/>
        </p:nvSpPr>
        <p:spPr>
          <a:xfrm>
            <a:off x="4536311" y="2282105"/>
            <a:ext cx="3776663" cy="1708160"/>
          </a:xfrm>
          <a:prstGeom prst="rect">
            <a:avLst/>
          </a:prstGeom>
        </p:spPr>
        <p:txBody>
          <a:bodyPr wrap="square">
            <a:spAutoFit/>
          </a:bodyPr>
          <a:lstStyle/>
          <a:p>
            <a:pPr algn="ctr"/>
            <a:r>
              <a:rPr lang="en-US" sz="3500">
                <a:solidFill>
                  <a:schemeClr val="bg1"/>
                </a:solidFill>
              </a:rPr>
              <a:t>Leave devices where others can access them</a:t>
            </a:r>
          </a:p>
        </p:txBody>
      </p:sp>
      <p:sp>
        <p:nvSpPr>
          <p:cNvPr id="35" name="Rectangle 34"/>
          <p:cNvSpPr/>
          <p:nvPr/>
        </p:nvSpPr>
        <p:spPr>
          <a:xfrm>
            <a:off x="4724400" y="2289170"/>
            <a:ext cx="3714750" cy="1708160"/>
          </a:xfrm>
          <a:prstGeom prst="rect">
            <a:avLst/>
          </a:prstGeom>
        </p:spPr>
        <p:txBody>
          <a:bodyPr wrap="square">
            <a:spAutoFit/>
          </a:bodyPr>
          <a:lstStyle/>
          <a:p>
            <a:pPr algn="ctr"/>
            <a:r>
              <a:rPr lang="en-US" sz="3500">
                <a:solidFill>
                  <a:schemeClr val="bg1"/>
                </a:solidFill>
              </a:rPr>
              <a:t>Share your passwords </a:t>
            </a:r>
            <a:br>
              <a:rPr lang="en-US" sz="3500">
                <a:solidFill>
                  <a:schemeClr val="bg1"/>
                </a:solidFill>
              </a:rPr>
            </a:br>
            <a:r>
              <a:rPr lang="en-US" sz="3500">
                <a:solidFill>
                  <a:schemeClr val="bg1"/>
                </a:solidFill>
              </a:rPr>
              <a:t>with anyone</a:t>
            </a:r>
          </a:p>
        </p:txBody>
      </p:sp>
      <p:sp>
        <p:nvSpPr>
          <p:cNvPr id="36" name="Rectangle 35"/>
          <p:cNvSpPr/>
          <p:nvPr/>
        </p:nvSpPr>
        <p:spPr>
          <a:xfrm>
            <a:off x="4524375" y="2282758"/>
            <a:ext cx="3714750" cy="1708160"/>
          </a:xfrm>
          <a:prstGeom prst="rect">
            <a:avLst/>
          </a:prstGeom>
        </p:spPr>
        <p:txBody>
          <a:bodyPr wrap="square">
            <a:spAutoFit/>
          </a:bodyPr>
          <a:lstStyle/>
          <a:p>
            <a:pPr algn="ctr"/>
            <a:r>
              <a:rPr lang="en-US" sz="3500">
                <a:solidFill>
                  <a:schemeClr val="bg1"/>
                </a:solidFill>
              </a:rPr>
              <a:t>Post personal information online</a:t>
            </a:r>
          </a:p>
        </p:txBody>
      </p:sp>
      <p:sp>
        <p:nvSpPr>
          <p:cNvPr id="37" name="Rectangle 36"/>
          <p:cNvSpPr/>
          <p:nvPr/>
        </p:nvSpPr>
        <p:spPr>
          <a:xfrm>
            <a:off x="4487510" y="2282018"/>
            <a:ext cx="3855214" cy="1708160"/>
          </a:xfrm>
          <a:prstGeom prst="rect">
            <a:avLst/>
          </a:prstGeom>
        </p:spPr>
        <p:txBody>
          <a:bodyPr wrap="square">
            <a:spAutoFit/>
          </a:bodyPr>
          <a:lstStyle/>
          <a:p>
            <a:pPr algn="ctr"/>
            <a:r>
              <a:rPr lang="en-US" sz="3500">
                <a:solidFill>
                  <a:schemeClr val="bg1"/>
                </a:solidFill>
              </a:rPr>
              <a:t>Accept online ‘friends’ you don’t know in real life</a:t>
            </a:r>
          </a:p>
        </p:txBody>
      </p:sp>
    </p:spTree>
    <p:extLst>
      <p:ext uri="{BB962C8B-B14F-4D97-AF65-F5344CB8AC3E}">
        <p14:creationId xmlns:p14="http://schemas.microsoft.com/office/powerpoint/2010/main" val="294473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2" grpId="1"/>
      <p:bldP spid="32" grpId="0"/>
      <p:bldP spid="33" grpId="0"/>
      <p:bldP spid="33" grpId="1"/>
      <p:bldP spid="34" grpId="0"/>
      <p:bldP spid="34" grpId="1"/>
      <p:bldP spid="35" grpId="0"/>
      <p:bldP spid="35" grpId="1"/>
      <p:bldP spid="36" grpId="0"/>
      <p:bldP spid="36" grpId="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457200" y="766362"/>
            <a:ext cx="8230898" cy="193465"/>
          </a:xfrm>
        </p:spPr>
        <p:txBody>
          <a:bodyPr/>
          <a:lstStyle/>
          <a:p>
            <a:r>
              <a:rPr lang="en-US">
                <a:solidFill>
                  <a:schemeClr val="bg2"/>
                </a:solidFill>
              </a:rPr>
              <a:t>How do I treat others online?</a:t>
            </a:r>
          </a:p>
        </p:txBody>
      </p:sp>
      <p:sp>
        <p:nvSpPr>
          <p:cNvPr id="14" name="Title 13"/>
          <p:cNvSpPr>
            <a:spLocks noGrp="1"/>
          </p:cNvSpPr>
          <p:nvPr>
            <p:ph type="title"/>
          </p:nvPr>
        </p:nvSpPr>
        <p:spPr>
          <a:xfrm>
            <a:off x="457200" y="380720"/>
            <a:ext cx="8230898" cy="337360"/>
          </a:xfrm>
        </p:spPr>
        <p:txBody>
          <a:bodyPr/>
          <a:lstStyle/>
          <a:p>
            <a:r>
              <a:rPr lang="en-US"/>
              <a:t>Cyber Ethics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pic>
        <p:nvPicPr>
          <p:cNvPr id="4" name="Picture 3">
            <a:extLst>
              <a:ext uri="{FF2B5EF4-FFF2-40B4-BE49-F238E27FC236}">
                <a16:creationId xmlns:a16="http://schemas.microsoft.com/office/drawing/2014/main" id="{F270192F-6EEC-4727-B587-BF642629FF58}"/>
              </a:ext>
            </a:extLst>
          </p:cNvPr>
          <p:cNvPicPr>
            <a:picLocks noChangeAspect="1"/>
          </p:cNvPicPr>
          <p:nvPr/>
        </p:nvPicPr>
        <p:blipFill rotWithShape="1">
          <a:blip r:embed="rId4">
            <a:extLst>
              <a:ext uri="{28A0092B-C50C-407E-A947-70E740481C1C}">
                <a14:useLocalDpi xmlns:a14="http://schemas.microsoft.com/office/drawing/2010/main" val="0"/>
              </a:ext>
            </a:extLst>
          </a:blip>
          <a:srcRect l="-182" t="14844" r="182" b="26512"/>
          <a:stretch/>
        </p:blipFill>
        <p:spPr>
          <a:xfrm>
            <a:off x="-10632" y="1339706"/>
            <a:ext cx="9154632" cy="3574955"/>
          </a:xfrm>
          <a:prstGeom prst="rect">
            <a:avLst/>
          </a:prstGeom>
        </p:spPr>
      </p:pic>
    </p:spTree>
    <p:extLst>
      <p:ext uri="{BB962C8B-B14F-4D97-AF65-F5344CB8AC3E}">
        <p14:creationId xmlns:p14="http://schemas.microsoft.com/office/powerpoint/2010/main" val="366861281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What is the definition of Cyber-Bullying?</a:t>
            </a:r>
          </a:p>
        </p:txBody>
      </p:sp>
      <p:sp>
        <p:nvSpPr>
          <p:cNvPr id="11" name="Content Placeholder 4"/>
          <p:cNvSpPr>
            <a:spLocks noGrp="1"/>
          </p:cNvSpPr>
          <p:nvPr>
            <p:ph sz="half" idx="2"/>
          </p:nvPr>
        </p:nvSpPr>
        <p:spPr>
          <a:xfrm>
            <a:off x="3886198" y="1208348"/>
            <a:ext cx="4676505" cy="3261916"/>
          </a:xfrm>
        </p:spPr>
        <p:txBody>
          <a:bodyPr/>
          <a:lstStyle/>
          <a:p>
            <a:pPr lvl="1"/>
            <a:r>
              <a:rPr lang="en-US"/>
              <a:t>Cyber-Bullying is </a:t>
            </a:r>
            <a:r>
              <a:rPr lang="en-IE"/>
              <a:t>distinguishable from physical/verbal bullying in that:</a:t>
            </a:r>
            <a:endParaRPr lang="en-US"/>
          </a:p>
          <a:p>
            <a:pPr lvl="2"/>
            <a:r>
              <a:rPr lang="en-IE" sz="1400"/>
              <a:t>Potentially a huge audience</a:t>
            </a:r>
          </a:p>
          <a:p>
            <a:pPr lvl="2"/>
            <a:r>
              <a:rPr lang="en-IE" sz="1400"/>
              <a:t>Can occur 24/7</a:t>
            </a:r>
          </a:p>
          <a:p>
            <a:pPr lvl="2"/>
            <a:r>
              <a:rPr lang="en-IE" sz="1400"/>
              <a:t>You can’t see or hear the victim’s reactions</a:t>
            </a:r>
          </a:p>
          <a:p>
            <a:pPr lvl="2"/>
            <a:endParaRPr lang="en-US"/>
          </a:p>
          <a:p>
            <a:pPr marL="0" lvl="1" indent="0">
              <a:lnSpc>
                <a:spcPct val="100000"/>
              </a:lnSpc>
              <a:buNone/>
            </a:pPr>
            <a:endParaRPr lang="en-IE" sz="800"/>
          </a:p>
          <a:p>
            <a:pPr marL="0" lvl="1" indent="0">
              <a:lnSpc>
                <a:spcPct val="100000"/>
              </a:lnSpc>
              <a:buNone/>
            </a:pPr>
            <a:endParaRPr lang="en-IE" sz="800"/>
          </a:p>
        </p:txBody>
      </p:sp>
      <p:sp>
        <p:nvSpPr>
          <p:cNvPr id="3" name="Title 2"/>
          <p:cNvSpPr>
            <a:spLocks noGrp="1"/>
          </p:cNvSpPr>
          <p:nvPr>
            <p:ph type="title"/>
          </p:nvPr>
        </p:nvSpPr>
        <p:spPr/>
        <p:txBody>
          <a:bodyPr/>
          <a:lstStyle/>
          <a:p>
            <a:r>
              <a:rPr lang="en-IE"/>
              <a:t>Cyber-Bullying</a:t>
            </a:r>
            <a:endParaRPr lang="en-US"/>
          </a:p>
        </p:txBody>
      </p:sp>
      <p:pic>
        <p:nvPicPr>
          <p:cNvPr id="6" name="Picture 5">
            <a:extLst>
              <a:ext uri="{FF2B5EF4-FFF2-40B4-BE49-F238E27FC236}">
                <a16:creationId xmlns:a16="http://schemas.microsoft.com/office/drawing/2014/main" id="{5D8CE84A-5D2F-4599-917B-56548D146219}"/>
              </a:ext>
            </a:extLst>
          </p:cNvPr>
          <p:cNvPicPr>
            <a:picLocks noChangeAspect="1"/>
          </p:cNvPicPr>
          <p:nvPr/>
        </p:nvPicPr>
        <p:blipFill rotWithShape="1">
          <a:blip r:embed="rId3">
            <a:extLst>
              <a:ext uri="{28A0092B-C50C-407E-A947-70E740481C1C}">
                <a14:useLocalDpi xmlns:a14="http://schemas.microsoft.com/office/drawing/2010/main" val="0"/>
              </a:ext>
            </a:extLst>
          </a:blip>
          <a:srcRect b="8579"/>
          <a:stretch/>
        </p:blipFill>
        <p:spPr>
          <a:xfrm>
            <a:off x="0" y="0"/>
            <a:ext cx="3584574" cy="4915574"/>
          </a:xfrm>
          <a:prstGeom prst="rect">
            <a:avLst/>
          </a:prstGeom>
        </p:spPr>
      </p:pic>
    </p:spTree>
    <p:extLst>
      <p:ext uri="{BB962C8B-B14F-4D97-AF65-F5344CB8AC3E}">
        <p14:creationId xmlns:p14="http://schemas.microsoft.com/office/powerpoint/2010/main" val="3886618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66A09-93D7-4361-AA3C-7889980A6678}"/>
              </a:ext>
            </a:extLst>
          </p:cNvPr>
          <p:cNvPicPr>
            <a:picLocks noChangeAspect="1"/>
          </p:cNvPicPr>
          <p:nvPr/>
        </p:nvPicPr>
        <p:blipFill rotWithShape="1">
          <a:blip r:embed="rId3">
            <a:extLst>
              <a:ext uri="{28A0092B-C50C-407E-A947-70E740481C1C}">
                <a14:useLocalDpi xmlns:a14="http://schemas.microsoft.com/office/drawing/2010/main" val="0"/>
              </a:ext>
            </a:extLst>
          </a:blip>
          <a:srcRect t="18018" b="9622"/>
          <a:stretch/>
        </p:blipFill>
        <p:spPr>
          <a:xfrm>
            <a:off x="0" y="1349631"/>
            <a:ext cx="9144000" cy="3575047"/>
          </a:xfrm>
          <a:prstGeom prst="rect">
            <a:avLst/>
          </a:prstGeom>
        </p:spPr>
      </p:pic>
      <p:sp>
        <p:nvSpPr>
          <p:cNvPr id="10"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What is the Internet?</a:t>
            </a:r>
          </a:p>
        </p:txBody>
      </p:sp>
    </p:spTree>
    <p:extLst>
      <p:ext uri="{BB962C8B-B14F-4D97-AF65-F5344CB8AC3E}">
        <p14:creationId xmlns:p14="http://schemas.microsoft.com/office/powerpoint/2010/main" val="367002624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t>Stop, Block and Tell</a:t>
            </a:r>
          </a:p>
        </p:txBody>
      </p:sp>
      <p:cxnSp>
        <p:nvCxnSpPr>
          <p:cNvPr id="6" name="Straight Connector 5"/>
          <p:cNvCxnSpPr/>
          <p:nvPr/>
        </p:nvCxnSpPr>
        <p:spPr>
          <a:xfrm>
            <a:off x="591595" y="353286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71679" y="353263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2731" y="3687731"/>
            <a:ext cx="2731393" cy="523220"/>
          </a:xfrm>
          <a:prstGeom prst="rect">
            <a:avLst/>
          </a:prstGeom>
        </p:spPr>
        <p:txBody>
          <a:bodyPr wrap="square">
            <a:spAutoFit/>
          </a:bodyPr>
          <a:lstStyle/>
          <a:p>
            <a:pPr lvl="0" algn="ctr"/>
            <a:r>
              <a:rPr lang="en-IE" sz="1400"/>
              <a:t>Stop all correspondence</a:t>
            </a:r>
          </a:p>
          <a:p>
            <a:pPr lvl="0" algn="ctr"/>
            <a:endParaRPr lang="en-IE" sz="1400"/>
          </a:p>
        </p:txBody>
      </p:sp>
      <p:sp>
        <p:nvSpPr>
          <p:cNvPr id="11" name="Rectangle 10"/>
          <p:cNvSpPr/>
          <p:nvPr/>
        </p:nvSpPr>
        <p:spPr>
          <a:xfrm>
            <a:off x="3379684" y="3685505"/>
            <a:ext cx="2394359" cy="523220"/>
          </a:xfrm>
          <a:prstGeom prst="rect">
            <a:avLst/>
          </a:prstGeom>
        </p:spPr>
        <p:txBody>
          <a:bodyPr wrap="square">
            <a:spAutoFit/>
          </a:bodyPr>
          <a:lstStyle/>
          <a:p>
            <a:pPr lvl="0" algn="ctr"/>
            <a:r>
              <a:rPr lang="en-IE" sz="1400"/>
              <a:t>Block the offender from </a:t>
            </a:r>
            <a:br>
              <a:rPr lang="en-IE" sz="1400"/>
            </a:br>
            <a:r>
              <a:rPr lang="en-IE" sz="1400"/>
              <a:t>your communication lists</a:t>
            </a:r>
          </a:p>
        </p:txBody>
      </p:sp>
      <p:sp>
        <p:nvSpPr>
          <p:cNvPr id="40" name="Rectangle 39"/>
          <p:cNvSpPr/>
          <p:nvPr/>
        </p:nvSpPr>
        <p:spPr>
          <a:xfrm>
            <a:off x="346038" y="2440627"/>
            <a:ext cx="2731393" cy="923330"/>
          </a:xfrm>
          <a:prstGeom prst="rect">
            <a:avLst/>
          </a:prstGeom>
        </p:spPr>
        <p:txBody>
          <a:bodyPr wrap="square">
            <a:spAutoFit/>
          </a:bodyPr>
          <a:lstStyle/>
          <a:p>
            <a:pPr lvl="0" algn="ctr"/>
            <a:r>
              <a:rPr lang="en-IE" sz="5400" b="1">
                <a:solidFill>
                  <a:schemeClr val="bg2"/>
                </a:solidFill>
              </a:rPr>
              <a:t>Stop</a:t>
            </a:r>
          </a:p>
        </p:txBody>
      </p:sp>
      <p:sp>
        <p:nvSpPr>
          <p:cNvPr id="41" name="Rectangle 40"/>
          <p:cNvSpPr/>
          <p:nvPr/>
        </p:nvSpPr>
        <p:spPr>
          <a:xfrm>
            <a:off x="3198806" y="2467817"/>
            <a:ext cx="2731393" cy="923330"/>
          </a:xfrm>
          <a:prstGeom prst="rect">
            <a:avLst/>
          </a:prstGeom>
        </p:spPr>
        <p:txBody>
          <a:bodyPr wrap="square">
            <a:spAutoFit/>
          </a:bodyPr>
          <a:lstStyle/>
          <a:p>
            <a:pPr lvl="0" algn="ctr"/>
            <a:r>
              <a:rPr lang="en-IE" sz="5400" b="1">
                <a:solidFill>
                  <a:schemeClr val="bg2"/>
                </a:solidFill>
              </a:rPr>
              <a:t>Block</a:t>
            </a:r>
          </a:p>
        </p:txBody>
      </p:sp>
      <p:cxnSp>
        <p:nvCxnSpPr>
          <p:cNvPr id="42" name="Straight Connector 41"/>
          <p:cNvCxnSpPr/>
          <p:nvPr/>
        </p:nvCxnSpPr>
        <p:spPr>
          <a:xfrm>
            <a:off x="6291973" y="3530605"/>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199978" y="3683476"/>
            <a:ext cx="2394359" cy="307777"/>
          </a:xfrm>
          <a:prstGeom prst="rect">
            <a:avLst/>
          </a:prstGeom>
        </p:spPr>
        <p:txBody>
          <a:bodyPr wrap="square">
            <a:spAutoFit/>
          </a:bodyPr>
          <a:lstStyle/>
          <a:p>
            <a:pPr lvl="0" algn="ctr"/>
            <a:r>
              <a:rPr lang="en-IE" sz="1400"/>
              <a:t>Tell a trustworthy adult</a:t>
            </a:r>
          </a:p>
        </p:txBody>
      </p:sp>
      <p:sp>
        <p:nvSpPr>
          <p:cNvPr id="44" name="Rectangle 43"/>
          <p:cNvSpPr/>
          <p:nvPr/>
        </p:nvSpPr>
        <p:spPr>
          <a:xfrm>
            <a:off x="6019100" y="2465788"/>
            <a:ext cx="2731393" cy="923330"/>
          </a:xfrm>
          <a:prstGeom prst="rect">
            <a:avLst/>
          </a:prstGeom>
        </p:spPr>
        <p:txBody>
          <a:bodyPr wrap="square">
            <a:spAutoFit/>
          </a:bodyPr>
          <a:lstStyle/>
          <a:p>
            <a:pPr lvl="0" algn="ctr"/>
            <a:r>
              <a:rPr lang="en-IE" sz="5400" b="1">
                <a:solidFill>
                  <a:schemeClr val="bg2"/>
                </a:solidFill>
              </a:rPr>
              <a:t>Tell</a:t>
            </a:r>
          </a:p>
        </p:txBody>
      </p:sp>
      <p:grpSp>
        <p:nvGrpSpPr>
          <p:cNvPr id="45" name="Group 13"/>
          <p:cNvGrpSpPr>
            <a:grpSpLocks noChangeAspect="1"/>
          </p:cNvGrpSpPr>
          <p:nvPr/>
        </p:nvGrpSpPr>
        <p:grpSpPr bwMode="auto">
          <a:xfrm>
            <a:off x="1164353" y="1176958"/>
            <a:ext cx="1094762" cy="1094762"/>
            <a:chOff x="2301" y="866"/>
            <a:chExt cx="212" cy="212"/>
          </a:xfrm>
        </p:grpSpPr>
        <p:sp>
          <p:nvSpPr>
            <p:cNvPr id="46" name="Freeform 14"/>
            <p:cNvSpPr>
              <a:spLocks/>
            </p:cNvSpPr>
            <p:nvPr/>
          </p:nvSpPr>
          <p:spPr bwMode="auto">
            <a:xfrm flipH="1">
              <a:off x="2306" y="871"/>
              <a:ext cx="101" cy="202"/>
            </a:xfrm>
            <a:custGeom>
              <a:avLst/>
              <a:gdLst>
                <a:gd name="T0" fmla="*/ 101 w 101"/>
                <a:gd name="T1" fmla="*/ 143 h 202"/>
                <a:gd name="T2" fmla="*/ 101 w 101"/>
                <a:gd name="T3" fmla="*/ 59 h 202"/>
                <a:gd name="T4" fmla="*/ 42 w 101"/>
                <a:gd name="T5" fmla="*/ 0 h 202"/>
                <a:gd name="T6" fmla="*/ 0 w 101"/>
                <a:gd name="T7" fmla="*/ 0 h 202"/>
                <a:gd name="T8" fmla="*/ 0 w 101"/>
                <a:gd name="T9" fmla="*/ 202 h 202"/>
                <a:gd name="T10" fmla="*/ 42 w 101"/>
                <a:gd name="T11" fmla="*/ 202 h 202"/>
                <a:gd name="T12" fmla="*/ 101 w 101"/>
                <a:gd name="T13" fmla="*/ 143 h 202"/>
              </a:gdLst>
              <a:ahLst/>
              <a:cxnLst>
                <a:cxn ang="0">
                  <a:pos x="T0" y="T1"/>
                </a:cxn>
                <a:cxn ang="0">
                  <a:pos x="T2" y="T3"/>
                </a:cxn>
                <a:cxn ang="0">
                  <a:pos x="T4" y="T5"/>
                </a:cxn>
                <a:cxn ang="0">
                  <a:pos x="T6" y="T7"/>
                </a:cxn>
                <a:cxn ang="0">
                  <a:pos x="T8" y="T9"/>
                </a:cxn>
                <a:cxn ang="0">
                  <a:pos x="T10" y="T11"/>
                </a:cxn>
                <a:cxn ang="0">
                  <a:pos x="T12" y="T13"/>
                </a:cxn>
              </a:cxnLst>
              <a:rect l="0" t="0" r="r" b="b"/>
              <a:pathLst>
                <a:path w="101" h="202">
                  <a:moveTo>
                    <a:pt x="101" y="143"/>
                  </a:moveTo>
                  <a:lnTo>
                    <a:pt x="101" y="59"/>
                  </a:lnTo>
                  <a:lnTo>
                    <a:pt x="42" y="0"/>
                  </a:lnTo>
                  <a:lnTo>
                    <a:pt x="0" y="0"/>
                  </a:lnTo>
                  <a:lnTo>
                    <a:pt x="0" y="202"/>
                  </a:lnTo>
                  <a:lnTo>
                    <a:pt x="42" y="202"/>
                  </a:lnTo>
                  <a:lnTo>
                    <a:pt x="101" y="1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p:cNvSpPr>
              <a:spLocks/>
            </p:cNvSpPr>
            <p:nvPr/>
          </p:nvSpPr>
          <p:spPr bwMode="auto">
            <a:xfrm>
              <a:off x="2407" y="871"/>
              <a:ext cx="101" cy="202"/>
            </a:xfrm>
            <a:custGeom>
              <a:avLst/>
              <a:gdLst>
                <a:gd name="T0" fmla="*/ 101 w 101"/>
                <a:gd name="T1" fmla="*/ 143 h 202"/>
                <a:gd name="T2" fmla="*/ 101 w 101"/>
                <a:gd name="T3" fmla="*/ 59 h 202"/>
                <a:gd name="T4" fmla="*/ 42 w 101"/>
                <a:gd name="T5" fmla="*/ 0 h 202"/>
                <a:gd name="T6" fmla="*/ 0 w 101"/>
                <a:gd name="T7" fmla="*/ 0 h 202"/>
                <a:gd name="T8" fmla="*/ 0 w 101"/>
                <a:gd name="T9" fmla="*/ 202 h 202"/>
                <a:gd name="T10" fmla="*/ 42 w 101"/>
                <a:gd name="T11" fmla="*/ 202 h 202"/>
                <a:gd name="T12" fmla="*/ 101 w 101"/>
                <a:gd name="T13" fmla="*/ 143 h 202"/>
              </a:gdLst>
              <a:ahLst/>
              <a:cxnLst>
                <a:cxn ang="0">
                  <a:pos x="T0" y="T1"/>
                </a:cxn>
                <a:cxn ang="0">
                  <a:pos x="T2" y="T3"/>
                </a:cxn>
                <a:cxn ang="0">
                  <a:pos x="T4" y="T5"/>
                </a:cxn>
                <a:cxn ang="0">
                  <a:pos x="T6" y="T7"/>
                </a:cxn>
                <a:cxn ang="0">
                  <a:pos x="T8" y="T9"/>
                </a:cxn>
                <a:cxn ang="0">
                  <a:pos x="T10" y="T11"/>
                </a:cxn>
                <a:cxn ang="0">
                  <a:pos x="T12" y="T13"/>
                </a:cxn>
              </a:cxnLst>
              <a:rect l="0" t="0" r="r" b="b"/>
              <a:pathLst>
                <a:path w="101" h="202">
                  <a:moveTo>
                    <a:pt x="101" y="143"/>
                  </a:moveTo>
                  <a:lnTo>
                    <a:pt x="101" y="59"/>
                  </a:lnTo>
                  <a:lnTo>
                    <a:pt x="42" y="0"/>
                  </a:lnTo>
                  <a:lnTo>
                    <a:pt x="0" y="0"/>
                  </a:lnTo>
                  <a:lnTo>
                    <a:pt x="0" y="202"/>
                  </a:lnTo>
                  <a:lnTo>
                    <a:pt x="42" y="202"/>
                  </a:lnTo>
                  <a:lnTo>
                    <a:pt x="101" y="14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p:cNvSpPr>
              <a:spLocks noEditPoints="1"/>
            </p:cNvSpPr>
            <p:nvPr/>
          </p:nvSpPr>
          <p:spPr bwMode="auto">
            <a:xfrm>
              <a:off x="2301" y="866"/>
              <a:ext cx="212" cy="212"/>
            </a:xfrm>
            <a:custGeom>
              <a:avLst/>
              <a:gdLst>
                <a:gd name="T0" fmla="*/ 149 w 212"/>
                <a:gd name="T1" fmla="*/ 212 h 212"/>
                <a:gd name="T2" fmla="*/ 63 w 212"/>
                <a:gd name="T3" fmla="*/ 212 h 212"/>
                <a:gd name="T4" fmla="*/ 0 w 212"/>
                <a:gd name="T5" fmla="*/ 149 h 212"/>
                <a:gd name="T6" fmla="*/ 0 w 212"/>
                <a:gd name="T7" fmla="*/ 63 h 212"/>
                <a:gd name="T8" fmla="*/ 63 w 212"/>
                <a:gd name="T9" fmla="*/ 0 h 212"/>
                <a:gd name="T10" fmla="*/ 149 w 212"/>
                <a:gd name="T11" fmla="*/ 0 h 212"/>
                <a:gd name="T12" fmla="*/ 212 w 212"/>
                <a:gd name="T13" fmla="*/ 63 h 212"/>
                <a:gd name="T14" fmla="*/ 212 w 212"/>
                <a:gd name="T15" fmla="*/ 149 h 212"/>
                <a:gd name="T16" fmla="*/ 149 w 212"/>
                <a:gd name="T17" fmla="*/ 212 h 212"/>
                <a:gd name="T18" fmla="*/ 66 w 212"/>
                <a:gd name="T19" fmla="*/ 202 h 212"/>
                <a:gd name="T20" fmla="*/ 146 w 212"/>
                <a:gd name="T21" fmla="*/ 202 h 212"/>
                <a:gd name="T22" fmla="*/ 202 w 212"/>
                <a:gd name="T23" fmla="*/ 146 h 212"/>
                <a:gd name="T24" fmla="*/ 202 w 212"/>
                <a:gd name="T25" fmla="*/ 66 h 212"/>
                <a:gd name="T26" fmla="*/ 146 w 212"/>
                <a:gd name="T27" fmla="*/ 10 h 212"/>
                <a:gd name="T28" fmla="*/ 66 w 212"/>
                <a:gd name="T29" fmla="*/ 10 h 212"/>
                <a:gd name="T30" fmla="*/ 10 w 212"/>
                <a:gd name="T31" fmla="*/ 66 h 212"/>
                <a:gd name="T32" fmla="*/ 10 w 212"/>
                <a:gd name="T33" fmla="*/ 146 h 212"/>
                <a:gd name="T34" fmla="*/ 66 w 212"/>
                <a:gd name="T35" fmla="*/ 20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212">
                  <a:moveTo>
                    <a:pt x="149" y="212"/>
                  </a:moveTo>
                  <a:lnTo>
                    <a:pt x="63" y="212"/>
                  </a:lnTo>
                  <a:lnTo>
                    <a:pt x="0" y="149"/>
                  </a:lnTo>
                  <a:lnTo>
                    <a:pt x="0" y="63"/>
                  </a:lnTo>
                  <a:lnTo>
                    <a:pt x="63" y="0"/>
                  </a:lnTo>
                  <a:lnTo>
                    <a:pt x="149" y="0"/>
                  </a:lnTo>
                  <a:lnTo>
                    <a:pt x="212" y="63"/>
                  </a:lnTo>
                  <a:lnTo>
                    <a:pt x="212" y="149"/>
                  </a:lnTo>
                  <a:lnTo>
                    <a:pt x="149" y="212"/>
                  </a:lnTo>
                  <a:close/>
                  <a:moveTo>
                    <a:pt x="66" y="202"/>
                  </a:moveTo>
                  <a:lnTo>
                    <a:pt x="146" y="202"/>
                  </a:lnTo>
                  <a:lnTo>
                    <a:pt x="202" y="146"/>
                  </a:lnTo>
                  <a:lnTo>
                    <a:pt x="202" y="66"/>
                  </a:lnTo>
                  <a:lnTo>
                    <a:pt x="146" y="10"/>
                  </a:lnTo>
                  <a:lnTo>
                    <a:pt x="66" y="10"/>
                  </a:lnTo>
                  <a:lnTo>
                    <a:pt x="10" y="66"/>
                  </a:lnTo>
                  <a:lnTo>
                    <a:pt x="10" y="146"/>
                  </a:lnTo>
                  <a:lnTo>
                    <a:pt x="66" y="20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p:cNvSpPr>
              <a:spLocks/>
            </p:cNvSpPr>
            <p:nvPr/>
          </p:nvSpPr>
          <p:spPr bwMode="auto">
            <a:xfrm>
              <a:off x="2362" y="927"/>
              <a:ext cx="91" cy="90"/>
            </a:xfrm>
            <a:custGeom>
              <a:avLst/>
              <a:gdLst>
                <a:gd name="T0" fmla="*/ 91 w 91"/>
                <a:gd name="T1" fmla="*/ 8 h 90"/>
                <a:gd name="T2" fmla="*/ 84 w 91"/>
                <a:gd name="T3" fmla="*/ 0 h 90"/>
                <a:gd name="T4" fmla="*/ 45 w 91"/>
                <a:gd name="T5" fmla="*/ 38 h 90"/>
                <a:gd name="T6" fmla="*/ 8 w 91"/>
                <a:gd name="T7" fmla="*/ 0 h 90"/>
                <a:gd name="T8" fmla="*/ 0 w 91"/>
                <a:gd name="T9" fmla="*/ 8 h 90"/>
                <a:gd name="T10" fmla="*/ 38 w 91"/>
                <a:gd name="T11" fmla="*/ 45 h 90"/>
                <a:gd name="T12" fmla="*/ 0 w 91"/>
                <a:gd name="T13" fmla="*/ 82 h 90"/>
                <a:gd name="T14" fmla="*/ 8 w 91"/>
                <a:gd name="T15" fmla="*/ 90 h 90"/>
                <a:gd name="T16" fmla="*/ 45 w 91"/>
                <a:gd name="T17" fmla="*/ 52 h 90"/>
                <a:gd name="T18" fmla="*/ 84 w 91"/>
                <a:gd name="T19" fmla="*/ 90 h 90"/>
                <a:gd name="T20" fmla="*/ 91 w 91"/>
                <a:gd name="T21" fmla="*/ 82 h 90"/>
                <a:gd name="T22" fmla="*/ 52 w 91"/>
                <a:gd name="T23" fmla="*/ 45 h 90"/>
                <a:gd name="T24" fmla="*/ 91 w 91"/>
                <a:gd name="T2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1" y="8"/>
                  </a:moveTo>
                  <a:lnTo>
                    <a:pt x="84" y="0"/>
                  </a:lnTo>
                  <a:lnTo>
                    <a:pt x="45" y="38"/>
                  </a:lnTo>
                  <a:lnTo>
                    <a:pt x="8" y="0"/>
                  </a:lnTo>
                  <a:lnTo>
                    <a:pt x="0" y="8"/>
                  </a:lnTo>
                  <a:lnTo>
                    <a:pt x="38" y="45"/>
                  </a:lnTo>
                  <a:lnTo>
                    <a:pt x="0" y="82"/>
                  </a:lnTo>
                  <a:lnTo>
                    <a:pt x="8" y="90"/>
                  </a:lnTo>
                  <a:lnTo>
                    <a:pt x="45" y="52"/>
                  </a:lnTo>
                  <a:lnTo>
                    <a:pt x="84" y="90"/>
                  </a:lnTo>
                  <a:lnTo>
                    <a:pt x="91" y="82"/>
                  </a:lnTo>
                  <a:lnTo>
                    <a:pt x="52" y="45"/>
                  </a:lnTo>
                  <a:lnTo>
                    <a:pt x="91" y="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4001713" y="1085669"/>
            <a:ext cx="1124923" cy="1328481"/>
            <a:chOff x="1051741" y="1655581"/>
            <a:chExt cx="333375" cy="393700"/>
          </a:xfrm>
        </p:grpSpPr>
        <p:sp>
          <p:nvSpPr>
            <p:cNvPr id="61" name="Freeform 520"/>
            <p:cNvSpPr>
              <a:spLocks noChangeArrowheads="1"/>
            </p:cNvSpPr>
            <p:nvPr/>
          </p:nvSpPr>
          <p:spPr bwMode="auto">
            <a:xfrm>
              <a:off x="1059678" y="1663518"/>
              <a:ext cx="234950" cy="322263"/>
            </a:xfrm>
            <a:custGeom>
              <a:avLst/>
              <a:gdLst>
                <a:gd name="T0" fmla="*/ 597 w 652"/>
                <a:gd name="T1" fmla="*/ 210 h 894"/>
                <a:gd name="T2" fmla="*/ 597 w 652"/>
                <a:gd name="T3" fmla="*/ 210 h 894"/>
                <a:gd name="T4" fmla="*/ 555 w 652"/>
                <a:gd name="T5" fmla="*/ 232 h 894"/>
                <a:gd name="T6" fmla="*/ 540 w 652"/>
                <a:gd name="T7" fmla="*/ 118 h 894"/>
                <a:gd name="T8" fmla="*/ 483 w 652"/>
                <a:gd name="T9" fmla="*/ 61 h 894"/>
                <a:gd name="T10" fmla="*/ 441 w 652"/>
                <a:gd name="T11" fmla="*/ 82 h 894"/>
                <a:gd name="T12" fmla="*/ 430 w 652"/>
                <a:gd name="T13" fmla="*/ 57 h 894"/>
                <a:gd name="T14" fmla="*/ 373 w 652"/>
                <a:gd name="T15" fmla="*/ 0 h 894"/>
                <a:gd name="T16" fmla="*/ 316 w 652"/>
                <a:gd name="T17" fmla="*/ 57 h 894"/>
                <a:gd name="T18" fmla="*/ 313 w 652"/>
                <a:gd name="T19" fmla="*/ 93 h 894"/>
                <a:gd name="T20" fmla="*/ 263 w 652"/>
                <a:gd name="T21" fmla="*/ 61 h 894"/>
                <a:gd name="T22" fmla="*/ 206 w 652"/>
                <a:gd name="T23" fmla="*/ 118 h 894"/>
                <a:gd name="T24" fmla="*/ 206 w 652"/>
                <a:gd name="T25" fmla="*/ 548 h 894"/>
                <a:gd name="T26" fmla="*/ 128 w 652"/>
                <a:gd name="T27" fmla="*/ 434 h 894"/>
                <a:gd name="T28" fmla="*/ 39 w 652"/>
                <a:gd name="T29" fmla="*/ 420 h 894"/>
                <a:gd name="T30" fmla="*/ 21 w 652"/>
                <a:gd name="T31" fmla="*/ 509 h 894"/>
                <a:gd name="T32" fmla="*/ 224 w 652"/>
                <a:gd name="T33" fmla="*/ 801 h 894"/>
                <a:gd name="T34" fmla="*/ 224 w 652"/>
                <a:gd name="T35" fmla="*/ 893 h 894"/>
                <a:gd name="T36" fmla="*/ 579 w 652"/>
                <a:gd name="T37" fmla="*/ 893 h 894"/>
                <a:gd name="T38" fmla="*/ 579 w 652"/>
                <a:gd name="T39" fmla="*/ 811 h 894"/>
                <a:gd name="T40" fmla="*/ 651 w 652"/>
                <a:gd name="T41" fmla="*/ 708 h 894"/>
                <a:gd name="T42" fmla="*/ 651 w 652"/>
                <a:gd name="T43" fmla="*/ 267 h 894"/>
                <a:gd name="T44" fmla="*/ 597 w 652"/>
                <a:gd name="T45" fmla="*/ 21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894">
                  <a:moveTo>
                    <a:pt x="597" y="210"/>
                  </a:moveTo>
                  <a:lnTo>
                    <a:pt x="597" y="210"/>
                  </a:lnTo>
                  <a:cubicBezTo>
                    <a:pt x="579" y="210"/>
                    <a:pt x="565" y="217"/>
                    <a:pt x="555" y="232"/>
                  </a:cubicBezTo>
                  <a:cubicBezTo>
                    <a:pt x="540" y="118"/>
                    <a:pt x="540" y="118"/>
                    <a:pt x="540" y="118"/>
                  </a:cubicBezTo>
                  <a:cubicBezTo>
                    <a:pt x="540" y="86"/>
                    <a:pt x="516" y="61"/>
                    <a:pt x="483" y="61"/>
                  </a:cubicBezTo>
                  <a:cubicBezTo>
                    <a:pt x="466" y="61"/>
                    <a:pt x="451" y="71"/>
                    <a:pt x="441" y="82"/>
                  </a:cubicBezTo>
                  <a:cubicBezTo>
                    <a:pt x="430" y="57"/>
                    <a:pt x="430" y="57"/>
                    <a:pt x="430" y="57"/>
                  </a:cubicBezTo>
                  <a:cubicBezTo>
                    <a:pt x="430" y="25"/>
                    <a:pt x="405" y="0"/>
                    <a:pt x="373" y="0"/>
                  </a:cubicBezTo>
                  <a:cubicBezTo>
                    <a:pt x="341" y="0"/>
                    <a:pt x="316" y="25"/>
                    <a:pt x="316" y="57"/>
                  </a:cubicBezTo>
                  <a:cubicBezTo>
                    <a:pt x="313" y="93"/>
                    <a:pt x="313" y="93"/>
                    <a:pt x="313" y="93"/>
                  </a:cubicBezTo>
                  <a:cubicBezTo>
                    <a:pt x="302" y="75"/>
                    <a:pt x="284" y="61"/>
                    <a:pt x="263" y="61"/>
                  </a:cubicBezTo>
                  <a:cubicBezTo>
                    <a:pt x="231" y="61"/>
                    <a:pt x="206" y="86"/>
                    <a:pt x="206" y="118"/>
                  </a:cubicBezTo>
                  <a:cubicBezTo>
                    <a:pt x="206" y="548"/>
                    <a:pt x="206" y="548"/>
                    <a:pt x="206" y="548"/>
                  </a:cubicBezTo>
                  <a:cubicBezTo>
                    <a:pt x="128" y="434"/>
                    <a:pt x="128" y="434"/>
                    <a:pt x="128" y="434"/>
                  </a:cubicBezTo>
                  <a:cubicBezTo>
                    <a:pt x="107" y="406"/>
                    <a:pt x="68" y="399"/>
                    <a:pt x="39" y="420"/>
                  </a:cubicBezTo>
                  <a:cubicBezTo>
                    <a:pt x="7" y="438"/>
                    <a:pt x="0" y="480"/>
                    <a:pt x="21" y="509"/>
                  </a:cubicBezTo>
                  <a:cubicBezTo>
                    <a:pt x="224" y="801"/>
                    <a:pt x="224" y="801"/>
                    <a:pt x="224" y="801"/>
                  </a:cubicBezTo>
                  <a:cubicBezTo>
                    <a:pt x="224" y="893"/>
                    <a:pt x="224" y="893"/>
                    <a:pt x="224" y="893"/>
                  </a:cubicBezTo>
                  <a:cubicBezTo>
                    <a:pt x="579" y="893"/>
                    <a:pt x="579" y="893"/>
                    <a:pt x="579" y="893"/>
                  </a:cubicBezTo>
                  <a:cubicBezTo>
                    <a:pt x="579" y="811"/>
                    <a:pt x="579" y="811"/>
                    <a:pt x="579" y="811"/>
                  </a:cubicBezTo>
                  <a:cubicBezTo>
                    <a:pt x="651" y="708"/>
                    <a:pt x="651" y="708"/>
                    <a:pt x="651" y="708"/>
                  </a:cubicBezTo>
                  <a:cubicBezTo>
                    <a:pt x="651" y="267"/>
                    <a:pt x="651" y="267"/>
                    <a:pt x="651" y="267"/>
                  </a:cubicBezTo>
                  <a:cubicBezTo>
                    <a:pt x="651" y="235"/>
                    <a:pt x="626" y="210"/>
                    <a:pt x="597" y="21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21"/>
            <p:cNvSpPr>
              <a:spLocks noChangeArrowheads="1"/>
            </p:cNvSpPr>
            <p:nvPr/>
          </p:nvSpPr>
          <p:spPr bwMode="auto">
            <a:xfrm>
              <a:off x="1194616" y="1663518"/>
              <a:ext cx="98425" cy="322263"/>
            </a:xfrm>
            <a:custGeom>
              <a:avLst/>
              <a:gdLst>
                <a:gd name="T0" fmla="*/ 206 w 272"/>
                <a:gd name="T1" fmla="*/ 811 h 894"/>
                <a:gd name="T2" fmla="*/ 206 w 272"/>
                <a:gd name="T3" fmla="*/ 811 h 894"/>
                <a:gd name="T4" fmla="*/ 206 w 272"/>
                <a:gd name="T5" fmla="*/ 811 h 894"/>
                <a:gd name="T6" fmla="*/ 206 w 272"/>
                <a:gd name="T7" fmla="*/ 893 h 894"/>
                <a:gd name="T8" fmla="*/ 0 w 272"/>
                <a:gd name="T9" fmla="*/ 893 h 894"/>
                <a:gd name="T10" fmla="*/ 0 w 272"/>
                <a:gd name="T11" fmla="*/ 893 h 894"/>
                <a:gd name="T12" fmla="*/ 206 w 272"/>
                <a:gd name="T13" fmla="*/ 893 h 894"/>
                <a:gd name="T14" fmla="*/ 206 w 272"/>
                <a:gd name="T15" fmla="*/ 811 h 894"/>
                <a:gd name="T16" fmla="*/ 224 w 272"/>
                <a:gd name="T17" fmla="*/ 210 h 894"/>
                <a:gd name="T18" fmla="*/ 224 w 272"/>
                <a:gd name="T19" fmla="*/ 210 h 894"/>
                <a:gd name="T20" fmla="*/ 182 w 272"/>
                <a:gd name="T21" fmla="*/ 232 h 894"/>
                <a:gd name="T22" fmla="*/ 182 w 272"/>
                <a:gd name="T23" fmla="*/ 232 h 894"/>
                <a:gd name="T24" fmla="*/ 224 w 272"/>
                <a:gd name="T25" fmla="*/ 210 h 894"/>
                <a:gd name="T26" fmla="*/ 271 w 272"/>
                <a:gd name="T27" fmla="*/ 235 h 894"/>
                <a:gd name="T28" fmla="*/ 224 w 272"/>
                <a:gd name="T29" fmla="*/ 210 h 894"/>
                <a:gd name="T30" fmla="*/ 110 w 272"/>
                <a:gd name="T31" fmla="*/ 61 h 894"/>
                <a:gd name="T32" fmla="*/ 110 w 272"/>
                <a:gd name="T33" fmla="*/ 61 h 894"/>
                <a:gd name="T34" fmla="*/ 68 w 272"/>
                <a:gd name="T35" fmla="*/ 82 h 894"/>
                <a:gd name="T36" fmla="*/ 68 w 272"/>
                <a:gd name="T37" fmla="*/ 82 h 894"/>
                <a:gd name="T38" fmla="*/ 110 w 272"/>
                <a:gd name="T39" fmla="*/ 61 h 894"/>
                <a:gd name="T40" fmla="*/ 167 w 272"/>
                <a:gd name="T41" fmla="*/ 118 h 894"/>
                <a:gd name="T42" fmla="*/ 167 w 272"/>
                <a:gd name="T43" fmla="*/ 118 h 894"/>
                <a:gd name="T44" fmla="*/ 167 w 272"/>
                <a:gd name="T45" fmla="*/ 118 h 894"/>
                <a:gd name="T46" fmla="*/ 110 w 272"/>
                <a:gd name="T47" fmla="*/ 61 h 894"/>
                <a:gd name="T48" fmla="*/ 0 w 272"/>
                <a:gd name="T49" fmla="*/ 0 h 894"/>
                <a:gd name="T50" fmla="*/ 0 w 272"/>
                <a:gd name="T51" fmla="*/ 0 h 894"/>
                <a:gd name="T52" fmla="*/ 0 w 272"/>
                <a:gd name="T53" fmla="*/ 0 h 894"/>
                <a:gd name="T54" fmla="*/ 0 w 272"/>
                <a:gd name="T55" fmla="*/ 0 h 894"/>
                <a:gd name="T56" fmla="*/ 57 w 272"/>
                <a:gd name="T57" fmla="*/ 57 h 894"/>
                <a:gd name="T58" fmla="*/ 57 w 272"/>
                <a:gd name="T59" fmla="*/ 57 h 894"/>
                <a:gd name="T60" fmla="*/ 57 w 272"/>
                <a:gd name="T61" fmla="*/ 57 h 894"/>
                <a:gd name="T62" fmla="*/ 0 w 272"/>
                <a:gd name="T63" fmla="*/ 0 h 894"/>
                <a:gd name="T64" fmla="*/ 206 w 272"/>
                <a:gd name="T65" fmla="*/ 81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 h="894">
                  <a:moveTo>
                    <a:pt x="206" y="811"/>
                  </a:moveTo>
                  <a:lnTo>
                    <a:pt x="206" y="811"/>
                  </a:lnTo>
                  <a:lnTo>
                    <a:pt x="206" y="811"/>
                  </a:lnTo>
                  <a:cubicBezTo>
                    <a:pt x="206" y="893"/>
                    <a:pt x="206" y="893"/>
                    <a:pt x="206" y="893"/>
                  </a:cubicBezTo>
                  <a:cubicBezTo>
                    <a:pt x="0" y="893"/>
                    <a:pt x="0" y="893"/>
                    <a:pt x="0" y="893"/>
                  </a:cubicBezTo>
                  <a:lnTo>
                    <a:pt x="0" y="893"/>
                  </a:lnTo>
                  <a:cubicBezTo>
                    <a:pt x="206" y="893"/>
                    <a:pt x="206" y="893"/>
                    <a:pt x="206" y="893"/>
                  </a:cubicBezTo>
                  <a:cubicBezTo>
                    <a:pt x="206" y="811"/>
                    <a:pt x="206" y="811"/>
                    <a:pt x="206" y="811"/>
                  </a:cubicBezTo>
                  <a:lnTo>
                    <a:pt x="224" y="210"/>
                  </a:lnTo>
                  <a:lnTo>
                    <a:pt x="224" y="210"/>
                  </a:lnTo>
                  <a:cubicBezTo>
                    <a:pt x="206" y="210"/>
                    <a:pt x="192" y="217"/>
                    <a:pt x="182" y="232"/>
                  </a:cubicBezTo>
                  <a:lnTo>
                    <a:pt x="182" y="232"/>
                  </a:lnTo>
                  <a:cubicBezTo>
                    <a:pt x="192" y="217"/>
                    <a:pt x="206" y="210"/>
                    <a:pt x="224" y="210"/>
                  </a:cubicBezTo>
                  <a:cubicBezTo>
                    <a:pt x="242" y="210"/>
                    <a:pt x="260" y="221"/>
                    <a:pt x="271" y="235"/>
                  </a:cubicBezTo>
                  <a:cubicBezTo>
                    <a:pt x="260" y="221"/>
                    <a:pt x="242" y="210"/>
                    <a:pt x="224" y="210"/>
                  </a:cubicBezTo>
                  <a:lnTo>
                    <a:pt x="110" y="61"/>
                  </a:lnTo>
                  <a:lnTo>
                    <a:pt x="110" y="61"/>
                  </a:lnTo>
                  <a:cubicBezTo>
                    <a:pt x="93" y="61"/>
                    <a:pt x="78" y="71"/>
                    <a:pt x="68" y="82"/>
                  </a:cubicBezTo>
                  <a:lnTo>
                    <a:pt x="68" y="82"/>
                  </a:lnTo>
                  <a:cubicBezTo>
                    <a:pt x="78" y="71"/>
                    <a:pt x="93" y="61"/>
                    <a:pt x="110" y="61"/>
                  </a:cubicBezTo>
                  <a:cubicBezTo>
                    <a:pt x="143" y="61"/>
                    <a:pt x="167" y="86"/>
                    <a:pt x="167" y="118"/>
                  </a:cubicBezTo>
                  <a:lnTo>
                    <a:pt x="167" y="118"/>
                  </a:lnTo>
                  <a:lnTo>
                    <a:pt x="167" y="118"/>
                  </a:lnTo>
                  <a:cubicBezTo>
                    <a:pt x="167" y="86"/>
                    <a:pt x="143" y="61"/>
                    <a:pt x="110" y="61"/>
                  </a:cubicBezTo>
                  <a:lnTo>
                    <a:pt x="0" y="0"/>
                  </a:lnTo>
                  <a:lnTo>
                    <a:pt x="0" y="0"/>
                  </a:lnTo>
                  <a:lnTo>
                    <a:pt x="0" y="0"/>
                  </a:lnTo>
                  <a:lnTo>
                    <a:pt x="0" y="0"/>
                  </a:lnTo>
                  <a:cubicBezTo>
                    <a:pt x="32" y="0"/>
                    <a:pt x="57" y="25"/>
                    <a:pt x="57" y="57"/>
                  </a:cubicBezTo>
                  <a:lnTo>
                    <a:pt x="57" y="57"/>
                  </a:lnTo>
                  <a:lnTo>
                    <a:pt x="57" y="57"/>
                  </a:lnTo>
                  <a:cubicBezTo>
                    <a:pt x="57" y="25"/>
                    <a:pt x="32" y="0"/>
                    <a:pt x="0" y="0"/>
                  </a:cubicBezTo>
                  <a:lnTo>
                    <a:pt x="206" y="811"/>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522"/>
            <p:cNvSpPr>
              <a:spLocks noChangeArrowheads="1"/>
            </p:cNvSpPr>
            <p:nvPr/>
          </p:nvSpPr>
          <p:spPr bwMode="auto">
            <a:xfrm>
              <a:off x="1194616" y="1663518"/>
              <a:ext cx="100012" cy="322263"/>
            </a:xfrm>
            <a:custGeom>
              <a:avLst/>
              <a:gdLst>
                <a:gd name="T0" fmla="*/ 0 w 279"/>
                <a:gd name="T1" fmla="*/ 0 h 894"/>
                <a:gd name="T2" fmla="*/ 0 w 279"/>
                <a:gd name="T3" fmla="*/ 0 h 894"/>
                <a:gd name="T4" fmla="*/ 0 w 279"/>
                <a:gd name="T5" fmla="*/ 0 h 894"/>
                <a:gd name="T6" fmla="*/ 0 w 279"/>
                <a:gd name="T7" fmla="*/ 893 h 894"/>
                <a:gd name="T8" fmla="*/ 206 w 279"/>
                <a:gd name="T9" fmla="*/ 893 h 894"/>
                <a:gd name="T10" fmla="*/ 206 w 279"/>
                <a:gd name="T11" fmla="*/ 811 h 894"/>
                <a:gd name="T12" fmla="*/ 278 w 279"/>
                <a:gd name="T13" fmla="*/ 708 h 894"/>
                <a:gd name="T14" fmla="*/ 278 w 279"/>
                <a:gd name="T15" fmla="*/ 267 h 894"/>
                <a:gd name="T16" fmla="*/ 271 w 279"/>
                <a:gd name="T17" fmla="*/ 235 h 894"/>
                <a:gd name="T18" fmla="*/ 224 w 279"/>
                <a:gd name="T19" fmla="*/ 210 h 894"/>
                <a:gd name="T20" fmla="*/ 182 w 279"/>
                <a:gd name="T21" fmla="*/ 232 h 894"/>
                <a:gd name="T22" fmla="*/ 182 w 279"/>
                <a:gd name="T23" fmla="*/ 232 h 894"/>
                <a:gd name="T24" fmla="*/ 167 w 279"/>
                <a:gd name="T25" fmla="*/ 267 h 894"/>
                <a:gd name="T26" fmla="*/ 167 w 279"/>
                <a:gd name="T27" fmla="*/ 118 h 894"/>
                <a:gd name="T28" fmla="*/ 110 w 279"/>
                <a:gd name="T29" fmla="*/ 61 h 894"/>
                <a:gd name="T30" fmla="*/ 68 w 279"/>
                <a:gd name="T31" fmla="*/ 82 h 894"/>
                <a:gd name="T32" fmla="*/ 68 w 279"/>
                <a:gd name="T33" fmla="*/ 82 h 894"/>
                <a:gd name="T34" fmla="*/ 61 w 279"/>
                <a:gd name="T35" fmla="*/ 100 h 894"/>
                <a:gd name="T36" fmla="*/ 57 w 279"/>
                <a:gd name="T37" fmla="*/ 57 h 894"/>
                <a:gd name="T38" fmla="*/ 57 w 279"/>
                <a:gd name="T39" fmla="*/ 57 h 894"/>
                <a:gd name="T40" fmla="*/ 0 w 279"/>
                <a:gd name="T41"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9" h="894">
                  <a:moveTo>
                    <a:pt x="0" y="0"/>
                  </a:moveTo>
                  <a:lnTo>
                    <a:pt x="0" y="0"/>
                  </a:lnTo>
                  <a:lnTo>
                    <a:pt x="0" y="0"/>
                  </a:lnTo>
                  <a:cubicBezTo>
                    <a:pt x="0" y="893"/>
                    <a:pt x="0" y="893"/>
                    <a:pt x="0" y="893"/>
                  </a:cubicBezTo>
                  <a:cubicBezTo>
                    <a:pt x="206" y="893"/>
                    <a:pt x="206" y="893"/>
                    <a:pt x="206" y="893"/>
                  </a:cubicBezTo>
                  <a:cubicBezTo>
                    <a:pt x="206" y="811"/>
                    <a:pt x="206" y="811"/>
                    <a:pt x="206" y="811"/>
                  </a:cubicBezTo>
                  <a:cubicBezTo>
                    <a:pt x="278" y="708"/>
                    <a:pt x="278" y="708"/>
                    <a:pt x="278" y="708"/>
                  </a:cubicBezTo>
                  <a:cubicBezTo>
                    <a:pt x="278" y="267"/>
                    <a:pt x="278" y="267"/>
                    <a:pt x="278" y="267"/>
                  </a:cubicBezTo>
                  <a:cubicBezTo>
                    <a:pt x="278" y="256"/>
                    <a:pt x="278" y="246"/>
                    <a:pt x="271" y="235"/>
                  </a:cubicBezTo>
                  <a:cubicBezTo>
                    <a:pt x="260" y="221"/>
                    <a:pt x="242" y="210"/>
                    <a:pt x="224" y="210"/>
                  </a:cubicBezTo>
                  <a:cubicBezTo>
                    <a:pt x="206" y="210"/>
                    <a:pt x="192" y="217"/>
                    <a:pt x="182" y="232"/>
                  </a:cubicBezTo>
                  <a:lnTo>
                    <a:pt x="182" y="232"/>
                  </a:lnTo>
                  <a:cubicBezTo>
                    <a:pt x="171" y="239"/>
                    <a:pt x="167" y="253"/>
                    <a:pt x="167" y="267"/>
                  </a:cubicBezTo>
                  <a:cubicBezTo>
                    <a:pt x="167" y="118"/>
                    <a:pt x="167" y="118"/>
                    <a:pt x="167" y="118"/>
                  </a:cubicBezTo>
                  <a:cubicBezTo>
                    <a:pt x="167" y="86"/>
                    <a:pt x="143" y="61"/>
                    <a:pt x="110" y="61"/>
                  </a:cubicBezTo>
                  <a:cubicBezTo>
                    <a:pt x="93" y="61"/>
                    <a:pt x="78" y="71"/>
                    <a:pt x="68" y="82"/>
                  </a:cubicBezTo>
                  <a:lnTo>
                    <a:pt x="68" y="82"/>
                  </a:lnTo>
                  <a:cubicBezTo>
                    <a:pt x="64" y="89"/>
                    <a:pt x="61" y="93"/>
                    <a:pt x="61" y="100"/>
                  </a:cubicBezTo>
                  <a:cubicBezTo>
                    <a:pt x="57" y="57"/>
                    <a:pt x="57" y="57"/>
                    <a:pt x="57" y="57"/>
                  </a:cubicBezTo>
                  <a:lnTo>
                    <a:pt x="57" y="57"/>
                  </a:lnTo>
                  <a:cubicBezTo>
                    <a:pt x="57" y="25"/>
                    <a:pt x="32"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523"/>
            <p:cNvSpPr>
              <a:spLocks noChangeArrowheads="1"/>
            </p:cNvSpPr>
            <p:nvPr/>
          </p:nvSpPr>
          <p:spPr bwMode="auto">
            <a:xfrm>
              <a:off x="1202553" y="1865131"/>
              <a:ext cx="182563" cy="184150"/>
            </a:xfrm>
            <a:custGeom>
              <a:avLst/>
              <a:gdLst>
                <a:gd name="T0" fmla="*/ 256 w 509"/>
                <a:gd name="T1" fmla="*/ 512 h 513"/>
                <a:gd name="T2" fmla="*/ 256 w 509"/>
                <a:gd name="T3" fmla="*/ 512 h 513"/>
                <a:gd name="T4" fmla="*/ 0 w 509"/>
                <a:gd name="T5" fmla="*/ 256 h 513"/>
                <a:gd name="T6" fmla="*/ 256 w 509"/>
                <a:gd name="T7" fmla="*/ 0 h 513"/>
                <a:gd name="T8" fmla="*/ 508 w 509"/>
                <a:gd name="T9" fmla="*/ 256 h 513"/>
                <a:gd name="T10" fmla="*/ 256 w 509"/>
                <a:gd name="T11" fmla="*/ 512 h 513"/>
                <a:gd name="T12" fmla="*/ 256 w 509"/>
                <a:gd name="T13" fmla="*/ 42 h 513"/>
                <a:gd name="T14" fmla="*/ 256 w 509"/>
                <a:gd name="T15" fmla="*/ 42 h 513"/>
                <a:gd name="T16" fmla="*/ 39 w 509"/>
                <a:gd name="T17" fmla="*/ 256 h 513"/>
                <a:gd name="T18" fmla="*/ 256 w 509"/>
                <a:gd name="T19" fmla="*/ 469 h 513"/>
                <a:gd name="T20" fmla="*/ 469 w 509"/>
                <a:gd name="T21" fmla="*/ 256 h 513"/>
                <a:gd name="T22" fmla="*/ 256 w 509"/>
                <a:gd name="T23" fmla="*/ 42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9" h="513">
                  <a:moveTo>
                    <a:pt x="256" y="512"/>
                  </a:moveTo>
                  <a:lnTo>
                    <a:pt x="256" y="512"/>
                  </a:lnTo>
                  <a:cubicBezTo>
                    <a:pt x="113" y="512"/>
                    <a:pt x="0" y="398"/>
                    <a:pt x="0" y="256"/>
                  </a:cubicBezTo>
                  <a:cubicBezTo>
                    <a:pt x="0" y="114"/>
                    <a:pt x="113" y="0"/>
                    <a:pt x="256" y="0"/>
                  </a:cubicBezTo>
                  <a:cubicBezTo>
                    <a:pt x="394" y="0"/>
                    <a:pt x="508" y="114"/>
                    <a:pt x="508" y="256"/>
                  </a:cubicBezTo>
                  <a:cubicBezTo>
                    <a:pt x="508" y="398"/>
                    <a:pt x="394" y="512"/>
                    <a:pt x="256" y="512"/>
                  </a:cubicBezTo>
                  <a:close/>
                  <a:moveTo>
                    <a:pt x="256" y="42"/>
                  </a:moveTo>
                  <a:lnTo>
                    <a:pt x="256" y="42"/>
                  </a:lnTo>
                  <a:cubicBezTo>
                    <a:pt x="135" y="42"/>
                    <a:pt x="39" y="138"/>
                    <a:pt x="39" y="256"/>
                  </a:cubicBezTo>
                  <a:cubicBezTo>
                    <a:pt x="39" y="373"/>
                    <a:pt x="135" y="469"/>
                    <a:pt x="256" y="469"/>
                  </a:cubicBezTo>
                  <a:cubicBezTo>
                    <a:pt x="373" y="469"/>
                    <a:pt x="469" y="373"/>
                    <a:pt x="469" y="256"/>
                  </a:cubicBezTo>
                  <a:cubicBezTo>
                    <a:pt x="469" y="138"/>
                    <a:pt x="373" y="42"/>
                    <a:pt x="256" y="42"/>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524"/>
            <p:cNvSpPr>
              <a:spLocks noChangeArrowheads="1"/>
            </p:cNvSpPr>
            <p:nvPr/>
          </p:nvSpPr>
          <p:spPr bwMode="auto">
            <a:xfrm>
              <a:off x="1051741" y="1655581"/>
              <a:ext cx="249237" cy="336550"/>
            </a:xfrm>
            <a:custGeom>
              <a:avLst/>
              <a:gdLst>
                <a:gd name="T0" fmla="*/ 618 w 694"/>
                <a:gd name="T1" fmla="*/ 210 h 936"/>
                <a:gd name="T2" fmla="*/ 618 w 694"/>
                <a:gd name="T3" fmla="*/ 210 h 936"/>
                <a:gd name="T4" fmla="*/ 583 w 694"/>
                <a:gd name="T5" fmla="*/ 220 h 936"/>
                <a:gd name="T6" fmla="*/ 583 w 694"/>
                <a:gd name="T7" fmla="*/ 139 h 936"/>
                <a:gd name="T8" fmla="*/ 504 w 694"/>
                <a:gd name="T9" fmla="*/ 60 h 936"/>
                <a:gd name="T10" fmla="*/ 469 w 694"/>
                <a:gd name="T11" fmla="*/ 71 h 936"/>
                <a:gd name="T12" fmla="*/ 394 w 694"/>
                <a:gd name="T13" fmla="*/ 0 h 936"/>
                <a:gd name="T14" fmla="*/ 320 w 694"/>
                <a:gd name="T15" fmla="*/ 71 h 936"/>
                <a:gd name="T16" fmla="*/ 284 w 694"/>
                <a:gd name="T17" fmla="*/ 60 h 936"/>
                <a:gd name="T18" fmla="*/ 206 w 694"/>
                <a:gd name="T19" fmla="*/ 139 h 936"/>
                <a:gd name="T20" fmla="*/ 206 w 694"/>
                <a:gd name="T21" fmla="*/ 501 h 936"/>
                <a:gd name="T22" fmla="*/ 167 w 694"/>
                <a:gd name="T23" fmla="*/ 445 h 936"/>
                <a:gd name="T24" fmla="*/ 46 w 694"/>
                <a:gd name="T25" fmla="*/ 423 h 936"/>
                <a:gd name="T26" fmla="*/ 25 w 694"/>
                <a:gd name="T27" fmla="*/ 541 h 936"/>
                <a:gd name="T28" fmla="*/ 224 w 694"/>
                <a:gd name="T29" fmla="*/ 829 h 936"/>
                <a:gd name="T30" fmla="*/ 224 w 694"/>
                <a:gd name="T31" fmla="*/ 935 h 936"/>
                <a:gd name="T32" fmla="*/ 433 w 694"/>
                <a:gd name="T33" fmla="*/ 935 h 936"/>
                <a:gd name="T34" fmla="*/ 419 w 694"/>
                <a:gd name="T35" fmla="*/ 893 h 936"/>
                <a:gd name="T36" fmla="*/ 266 w 694"/>
                <a:gd name="T37" fmla="*/ 893 h 936"/>
                <a:gd name="T38" fmla="*/ 266 w 694"/>
                <a:gd name="T39" fmla="*/ 815 h 936"/>
                <a:gd name="T40" fmla="*/ 60 w 694"/>
                <a:gd name="T41" fmla="*/ 519 h 936"/>
                <a:gd name="T42" fmla="*/ 71 w 694"/>
                <a:gd name="T43" fmla="*/ 455 h 936"/>
                <a:gd name="T44" fmla="*/ 131 w 694"/>
                <a:gd name="T45" fmla="*/ 466 h 936"/>
                <a:gd name="T46" fmla="*/ 248 w 694"/>
                <a:gd name="T47" fmla="*/ 637 h 936"/>
                <a:gd name="T48" fmla="*/ 248 w 694"/>
                <a:gd name="T49" fmla="*/ 139 h 936"/>
                <a:gd name="T50" fmla="*/ 284 w 694"/>
                <a:gd name="T51" fmla="*/ 103 h 936"/>
                <a:gd name="T52" fmla="*/ 316 w 694"/>
                <a:gd name="T53" fmla="*/ 139 h 936"/>
                <a:gd name="T54" fmla="*/ 316 w 694"/>
                <a:gd name="T55" fmla="*/ 491 h 936"/>
                <a:gd name="T56" fmla="*/ 316 w 694"/>
                <a:gd name="T57" fmla="*/ 494 h 936"/>
                <a:gd name="T58" fmla="*/ 359 w 694"/>
                <a:gd name="T59" fmla="*/ 494 h 936"/>
                <a:gd name="T60" fmla="*/ 359 w 694"/>
                <a:gd name="T61" fmla="*/ 491 h 936"/>
                <a:gd name="T62" fmla="*/ 359 w 694"/>
                <a:gd name="T63" fmla="*/ 139 h 936"/>
                <a:gd name="T64" fmla="*/ 359 w 694"/>
                <a:gd name="T65" fmla="*/ 78 h 936"/>
                <a:gd name="T66" fmla="*/ 394 w 694"/>
                <a:gd name="T67" fmla="*/ 43 h 936"/>
                <a:gd name="T68" fmla="*/ 430 w 694"/>
                <a:gd name="T69" fmla="*/ 78 h 936"/>
                <a:gd name="T70" fmla="*/ 430 w 694"/>
                <a:gd name="T71" fmla="*/ 466 h 936"/>
                <a:gd name="T72" fmla="*/ 430 w 694"/>
                <a:gd name="T73" fmla="*/ 466 h 936"/>
                <a:gd name="T74" fmla="*/ 472 w 694"/>
                <a:gd name="T75" fmla="*/ 466 h 936"/>
                <a:gd name="T76" fmla="*/ 472 w 694"/>
                <a:gd name="T77" fmla="*/ 466 h 936"/>
                <a:gd name="T78" fmla="*/ 472 w 694"/>
                <a:gd name="T79" fmla="*/ 139 h 936"/>
                <a:gd name="T80" fmla="*/ 504 w 694"/>
                <a:gd name="T81" fmla="*/ 103 h 936"/>
                <a:gd name="T82" fmla="*/ 540 w 694"/>
                <a:gd name="T83" fmla="*/ 139 h 936"/>
                <a:gd name="T84" fmla="*/ 540 w 694"/>
                <a:gd name="T85" fmla="*/ 288 h 936"/>
                <a:gd name="T86" fmla="*/ 540 w 694"/>
                <a:gd name="T87" fmla="*/ 537 h 936"/>
                <a:gd name="T88" fmla="*/ 583 w 694"/>
                <a:gd name="T89" fmla="*/ 537 h 936"/>
                <a:gd name="T90" fmla="*/ 583 w 694"/>
                <a:gd name="T91" fmla="*/ 288 h 936"/>
                <a:gd name="T92" fmla="*/ 618 w 694"/>
                <a:gd name="T93" fmla="*/ 253 h 936"/>
                <a:gd name="T94" fmla="*/ 650 w 694"/>
                <a:gd name="T95" fmla="*/ 288 h 936"/>
                <a:gd name="T96" fmla="*/ 650 w 694"/>
                <a:gd name="T97" fmla="*/ 580 h 936"/>
                <a:gd name="T98" fmla="*/ 672 w 694"/>
                <a:gd name="T99" fmla="*/ 580 h 936"/>
                <a:gd name="T100" fmla="*/ 693 w 694"/>
                <a:gd name="T101" fmla="*/ 580 h 936"/>
                <a:gd name="T102" fmla="*/ 693 w 694"/>
                <a:gd name="T103" fmla="*/ 288 h 936"/>
                <a:gd name="T104" fmla="*/ 618 w 694"/>
                <a:gd name="T105" fmla="*/ 21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4" h="936">
                  <a:moveTo>
                    <a:pt x="618" y="210"/>
                  </a:moveTo>
                  <a:lnTo>
                    <a:pt x="618" y="210"/>
                  </a:lnTo>
                  <a:cubicBezTo>
                    <a:pt x="604" y="210"/>
                    <a:pt x="593" y="213"/>
                    <a:pt x="583" y="220"/>
                  </a:cubicBezTo>
                  <a:cubicBezTo>
                    <a:pt x="583" y="139"/>
                    <a:pt x="583" y="139"/>
                    <a:pt x="583" y="139"/>
                  </a:cubicBezTo>
                  <a:cubicBezTo>
                    <a:pt x="583" y="96"/>
                    <a:pt x="547" y="60"/>
                    <a:pt x="504" y="60"/>
                  </a:cubicBezTo>
                  <a:cubicBezTo>
                    <a:pt x="494" y="60"/>
                    <a:pt x="480" y="64"/>
                    <a:pt x="469" y="71"/>
                  </a:cubicBezTo>
                  <a:cubicBezTo>
                    <a:pt x="465" y="32"/>
                    <a:pt x="433" y="0"/>
                    <a:pt x="394" y="0"/>
                  </a:cubicBezTo>
                  <a:cubicBezTo>
                    <a:pt x="355" y="0"/>
                    <a:pt x="323" y="32"/>
                    <a:pt x="320" y="71"/>
                  </a:cubicBezTo>
                  <a:cubicBezTo>
                    <a:pt x="309" y="64"/>
                    <a:pt x="295" y="60"/>
                    <a:pt x="284" y="60"/>
                  </a:cubicBezTo>
                  <a:cubicBezTo>
                    <a:pt x="241" y="60"/>
                    <a:pt x="206" y="96"/>
                    <a:pt x="206" y="139"/>
                  </a:cubicBezTo>
                  <a:cubicBezTo>
                    <a:pt x="206" y="501"/>
                    <a:pt x="206" y="501"/>
                    <a:pt x="206" y="501"/>
                  </a:cubicBezTo>
                  <a:cubicBezTo>
                    <a:pt x="167" y="445"/>
                    <a:pt x="167" y="445"/>
                    <a:pt x="167" y="445"/>
                  </a:cubicBezTo>
                  <a:cubicBezTo>
                    <a:pt x="138" y="405"/>
                    <a:pt x="85" y="395"/>
                    <a:pt x="46" y="423"/>
                  </a:cubicBezTo>
                  <a:cubicBezTo>
                    <a:pt x="7" y="448"/>
                    <a:pt x="0" y="501"/>
                    <a:pt x="25" y="541"/>
                  </a:cubicBezTo>
                  <a:cubicBezTo>
                    <a:pt x="224" y="829"/>
                    <a:pt x="224" y="829"/>
                    <a:pt x="224" y="829"/>
                  </a:cubicBezTo>
                  <a:cubicBezTo>
                    <a:pt x="224" y="935"/>
                    <a:pt x="224" y="935"/>
                    <a:pt x="224" y="935"/>
                  </a:cubicBezTo>
                  <a:cubicBezTo>
                    <a:pt x="433" y="935"/>
                    <a:pt x="433" y="935"/>
                    <a:pt x="433" y="935"/>
                  </a:cubicBezTo>
                  <a:cubicBezTo>
                    <a:pt x="430" y="921"/>
                    <a:pt x="423" y="907"/>
                    <a:pt x="419" y="893"/>
                  </a:cubicBezTo>
                  <a:cubicBezTo>
                    <a:pt x="266" y="893"/>
                    <a:pt x="266" y="893"/>
                    <a:pt x="266" y="893"/>
                  </a:cubicBezTo>
                  <a:cubicBezTo>
                    <a:pt x="266" y="815"/>
                    <a:pt x="266" y="815"/>
                    <a:pt x="266" y="815"/>
                  </a:cubicBezTo>
                  <a:cubicBezTo>
                    <a:pt x="60" y="519"/>
                    <a:pt x="60" y="519"/>
                    <a:pt x="60" y="519"/>
                  </a:cubicBezTo>
                  <a:cubicBezTo>
                    <a:pt x="46" y="498"/>
                    <a:pt x="49" y="470"/>
                    <a:pt x="71" y="455"/>
                  </a:cubicBezTo>
                  <a:cubicBezTo>
                    <a:pt x="92" y="445"/>
                    <a:pt x="117" y="448"/>
                    <a:pt x="131" y="466"/>
                  </a:cubicBezTo>
                  <a:cubicBezTo>
                    <a:pt x="248" y="637"/>
                    <a:pt x="248" y="637"/>
                    <a:pt x="248" y="637"/>
                  </a:cubicBezTo>
                  <a:cubicBezTo>
                    <a:pt x="248" y="139"/>
                    <a:pt x="248" y="139"/>
                    <a:pt x="248" y="139"/>
                  </a:cubicBezTo>
                  <a:cubicBezTo>
                    <a:pt x="248" y="121"/>
                    <a:pt x="263" y="103"/>
                    <a:pt x="284" y="103"/>
                  </a:cubicBezTo>
                  <a:cubicBezTo>
                    <a:pt x="302" y="103"/>
                    <a:pt x="316" y="121"/>
                    <a:pt x="316" y="139"/>
                  </a:cubicBezTo>
                  <a:cubicBezTo>
                    <a:pt x="316" y="491"/>
                    <a:pt x="316" y="491"/>
                    <a:pt x="316" y="491"/>
                  </a:cubicBezTo>
                  <a:cubicBezTo>
                    <a:pt x="316" y="494"/>
                    <a:pt x="316" y="494"/>
                    <a:pt x="316" y="494"/>
                  </a:cubicBezTo>
                  <a:cubicBezTo>
                    <a:pt x="359" y="494"/>
                    <a:pt x="359" y="494"/>
                    <a:pt x="359" y="494"/>
                  </a:cubicBezTo>
                  <a:cubicBezTo>
                    <a:pt x="359" y="491"/>
                    <a:pt x="359" y="491"/>
                    <a:pt x="359" y="491"/>
                  </a:cubicBezTo>
                  <a:cubicBezTo>
                    <a:pt x="359" y="139"/>
                    <a:pt x="359" y="139"/>
                    <a:pt x="359" y="139"/>
                  </a:cubicBezTo>
                  <a:cubicBezTo>
                    <a:pt x="359" y="78"/>
                    <a:pt x="359" y="78"/>
                    <a:pt x="359" y="78"/>
                  </a:cubicBezTo>
                  <a:cubicBezTo>
                    <a:pt x="359" y="60"/>
                    <a:pt x="376" y="43"/>
                    <a:pt x="394" y="43"/>
                  </a:cubicBezTo>
                  <a:cubicBezTo>
                    <a:pt x="412" y="43"/>
                    <a:pt x="430" y="60"/>
                    <a:pt x="430" y="78"/>
                  </a:cubicBezTo>
                  <a:cubicBezTo>
                    <a:pt x="430" y="466"/>
                    <a:pt x="430" y="466"/>
                    <a:pt x="430" y="466"/>
                  </a:cubicBezTo>
                  <a:lnTo>
                    <a:pt x="430" y="466"/>
                  </a:lnTo>
                  <a:cubicBezTo>
                    <a:pt x="472" y="466"/>
                    <a:pt x="472" y="466"/>
                    <a:pt x="472" y="466"/>
                  </a:cubicBezTo>
                  <a:lnTo>
                    <a:pt x="472" y="466"/>
                  </a:lnTo>
                  <a:cubicBezTo>
                    <a:pt x="472" y="139"/>
                    <a:pt x="472" y="139"/>
                    <a:pt x="472" y="139"/>
                  </a:cubicBezTo>
                  <a:cubicBezTo>
                    <a:pt x="472" y="121"/>
                    <a:pt x="487" y="103"/>
                    <a:pt x="504" y="103"/>
                  </a:cubicBezTo>
                  <a:cubicBezTo>
                    <a:pt x="526" y="103"/>
                    <a:pt x="540" y="121"/>
                    <a:pt x="540" y="139"/>
                  </a:cubicBezTo>
                  <a:cubicBezTo>
                    <a:pt x="540" y="288"/>
                    <a:pt x="540" y="288"/>
                    <a:pt x="540" y="288"/>
                  </a:cubicBezTo>
                  <a:cubicBezTo>
                    <a:pt x="540" y="537"/>
                    <a:pt x="540" y="537"/>
                    <a:pt x="540" y="537"/>
                  </a:cubicBezTo>
                  <a:cubicBezTo>
                    <a:pt x="583" y="537"/>
                    <a:pt x="583" y="537"/>
                    <a:pt x="583" y="537"/>
                  </a:cubicBezTo>
                  <a:cubicBezTo>
                    <a:pt x="583" y="288"/>
                    <a:pt x="583" y="288"/>
                    <a:pt x="583" y="288"/>
                  </a:cubicBezTo>
                  <a:cubicBezTo>
                    <a:pt x="583" y="267"/>
                    <a:pt x="597" y="253"/>
                    <a:pt x="618" y="253"/>
                  </a:cubicBezTo>
                  <a:cubicBezTo>
                    <a:pt x="636" y="253"/>
                    <a:pt x="650" y="267"/>
                    <a:pt x="650" y="288"/>
                  </a:cubicBezTo>
                  <a:cubicBezTo>
                    <a:pt x="650" y="580"/>
                    <a:pt x="650" y="580"/>
                    <a:pt x="650" y="580"/>
                  </a:cubicBezTo>
                  <a:cubicBezTo>
                    <a:pt x="657" y="580"/>
                    <a:pt x="665" y="580"/>
                    <a:pt x="672" y="580"/>
                  </a:cubicBezTo>
                  <a:cubicBezTo>
                    <a:pt x="679" y="580"/>
                    <a:pt x="686" y="580"/>
                    <a:pt x="693" y="580"/>
                  </a:cubicBezTo>
                  <a:cubicBezTo>
                    <a:pt x="693" y="288"/>
                    <a:pt x="693" y="288"/>
                    <a:pt x="693" y="288"/>
                  </a:cubicBezTo>
                  <a:cubicBezTo>
                    <a:pt x="693" y="245"/>
                    <a:pt x="661" y="210"/>
                    <a:pt x="618" y="210"/>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525"/>
            <p:cNvSpPr>
              <a:spLocks noChangeArrowheads="1"/>
            </p:cNvSpPr>
            <p:nvPr/>
          </p:nvSpPr>
          <p:spPr bwMode="auto">
            <a:xfrm>
              <a:off x="1215253" y="1879418"/>
              <a:ext cx="155575" cy="153988"/>
            </a:xfrm>
            <a:custGeom>
              <a:avLst/>
              <a:gdLst>
                <a:gd name="T0" fmla="*/ 217 w 431"/>
                <a:gd name="T1" fmla="*/ 0 h 428"/>
                <a:gd name="T2" fmla="*/ 217 w 431"/>
                <a:gd name="T3" fmla="*/ 0 h 428"/>
                <a:gd name="T4" fmla="*/ 0 w 431"/>
                <a:gd name="T5" fmla="*/ 214 h 428"/>
                <a:gd name="T6" fmla="*/ 217 w 431"/>
                <a:gd name="T7" fmla="*/ 427 h 428"/>
                <a:gd name="T8" fmla="*/ 430 w 431"/>
                <a:gd name="T9" fmla="*/ 214 h 428"/>
                <a:gd name="T10" fmla="*/ 217 w 431"/>
                <a:gd name="T11" fmla="*/ 0 h 428"/>
              </a:gdLst>
              <a:ahLst/>
              <a:cxnLst>
                <a:cxn ang="0">
                  <a:pos x="T0" y="T1"/>
                </a:cxn>
                <a:cxn ang="0">
                  <a:pos x="T2" y="T3"/>
                </a:cxn>
                <a:cxn ang="0">
                  <a:pos x="T4" y="T5"/>
                </a:cxn>
                <a:cxn ang="0">
                  <a:pos x="T6" y="T7"/>
                </a:cxn>
                <a:cxn ang="0">
                  <a:pos x="T8" y="T9"/>
                </a:cxn>
                <a:cxn ang="0">
                  <a:pos x="T10" y="T11"/>
                </a:cxn>
              </a:cxnLst>
              <a:rect l="0" t="0" r="r" b="b"/>
              <a:pathLst>
                <a:path w="431" h="428">
                  <a:moveTo>
                    <a:pt x="217" y="0"/>
                  </a:moveTo>
                  <a:lnTo>
                    <a:pt x="217" y="0"/>
                  </a:lnTo>
                  <a:cubicBezTo>
                    <a:pt x="96" y="0"/>
                    <a:pt x="0" y="96"/>
                    <a:pt x="0" y="214"/>
                  </a:cubicBezTo>
                  <a:cubicBezTo>
                    <a:pt x="0" y="331"/>
                    <a:pt x="96" y="427"/>
                    <a:pt x="217" y="427"/>
                  </a:cubicBezTo>
                  <a:cubicBezTo>
                    <a:pt x="334" y="427"/>
                    <a:pt x="430" y="331"/>
                    <a:pt x="430" y="214"/>
                  </a:cubicBezTo>
                  <a:cubicBezTo>
                    <a:pt x="430" y="96"/>
                    <a:pt x="334" y="0"/>
                    <a:pt x="217"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526"/>
            <p:cNvSpPr>
              <a:spLocks noChangeArrowheads="1"/>
            </p:cNvSpPr>
            <p:nvPr/>
          </p:nvSpPr>
          <p:spPr bwMode="auto">
            <a:xfrm>
              <a:off x="1259703" y="1903231"/>
              <a:ext cx="68263" cy="95250"/>
            </a:xfrm>
            <a:custGeom>
              <a:avLst/>
              <a:gdLst>
                <a:gd name="T0" fmla="*/ 46 w 189"/>
                <a:gd name="T1" fmla="*/ 114 h 265"/>
                <a:gd name="T2" fmla="*/ 46 w 189"/>
                <a:gd name="T3" fmla="*/ 114 h 265"/>
                <a:gd name="T4" fmla="*/ 46 w 189"/>
                <a:gd name="T5" fmla="*/ 75 h 265"/>
                <a:gd name="T6" fmla="*/ 96 w 189"/>
                <a:gd name="T7" fmla="*/ 29 h 265"/>
                <a:gd name="T8" fmla="*/ 128 w 189"/>
                <a:gd name="T9" fmla="*/ 43 h 265"/>
                <a:gd name="T10" fmla="*/ 142 w 189"/>
                <a:gd name="T11" fmla="*/ 75 h 265"/>
                <a:gd name="T12" fmla="*/ 142 w 189"/>
                <a:gd name="T13" fmla="*/ 114 h 265"/>
                <a:gd name="T14" fmla="*/ 170 w 189"/>
                <a:gd name="T15" fmla="*/ 114 h 265"/>
                <a:gd name="T16" fmla="*/ 170 w 189"/>
                <a:gd name="T17" fmla="*/ 75 h 265"/>
                <a:gd name="T18" fmla="*/ 149 w 189"/>
                <a:gd name="T19" fmla="*/ 22 h 265"/>
                <a:gd name="T20" fmla="*/ 96 w 189"/>
                <a:gd name="T21" fmla="*/ 0 h 265"/>
                <a:gd name="T22" fmla="*/ 96 w 189"/>
                <a:gd name="T23" fmla="*/ 0 h 265"/>
                <a:gd name="T24" fmla="*/ 17 w 189"/>
                <a:gd name="T25" fmla="*/ 75 h 265"/>
                <a:gd name="T26" fmla="*/ 17 w 189"/>
                <a:gd name="T27" fmla="*/ 114 h 265"/>
                <a:gd name="T28" fmla="*/ 0 w 189"/>
                <a:gd name="T29" fmla="*/ 114 h 265"/>
                <a:gd name="T30" fmla="*/ 0 w 189"/>
                <a:gd name="T31" fmla="*/ 264 h 265"/>
                <a:gd name="T32" fmla="*/ 188 w 189"/>
                <a:gd name="T33" fmla="*/ 264 h 265"/>
                <a:gd name="T34" fmla="*/ 188 w 189"/>
                <a:gd name="T35" fmla="*/ 114 h 265"/>
                <a:gd name="T36" fmla="*/ 46 w 189"/>
                <a:gd name="T37" fmla="*/ 11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9" h="265">
                  <a:moveTo>
                    <a:pt x="46" y="114"/>
                  </a:moveTo>
                  <a:lnTo>
                    <a:pt x="46" y="114"/>
                  </a:lnTo>
                  <a:cubicBezTo>
                    <a:pt x="46" y="75"/>
                    <a:pt x="46" y="75"/>
                    <a:pt x="46" y="75"/>
                  </a:cubicBezTo>
                  <a:cubicBezTo>
                    <a:pt x="46" y="50"/>
                    <a:pt x="67" y="29"/>
                    <a:pt x="96" y="29"/>
                  </a:cubicBezTo>
                  <a:cubicBezTo>
                    <a:pt x="106" y="29"/>
                    <a:pt x="121" y="32"/>
                    <a:pt x="128" y="43"/>
                  </a:cubicBezTo>
                  <a:cubicBezTo>
                    <a:pt x="138" y="50"/>
                    <a:pt x="142" y="65"/>
                    <a:pt x="142" y="75"/>
                  </a:cubicBezTo>
                  <a:cubicBezTo>
                    <a:pt x="142" y="114"/>
                    <a:pt x="142" y="114"/>
                    <a:pt x="142" y="114"/>
                  </a:cubicBezTo>
                  <a:cubicBezTo>
                    <a:pt x="170" y="114"/>
                    <a:pt x="170" y="114"/>
                    <a:pt x="170" y="114"/>
                  </a:cubicBezTo>
                  <a:cubicBezTo>
                    <a:pt x="170" y="75"/>
                    <a:pt x="170" y="75"/>
                    <a:pt x="170" y="75"/>
                  </a:cubicBezTo>
                  <a:cubicBezTo>
                    <a:pt x="170" y="57"/>
                    <a:pt x="163" y="36"/>
                    <a:pt x="149" y="22"/>
                  </a:cubicBezTo>
                  <a:cubicBezTo>
                    <a:pt x="135" y="8"/>
                    <a:pt x="113" y="0"/>
                    <a:pt x="96" y="0"/>
                  </a:cubicBezTo>
                  <a:lnTo>
                    <a:pt x="96" y="0"/>
                  </a:lnTo>
                  <a:cubicBezTo>
                    <a:pt x="53" y="0"/>
                    <a:pt x="17" y="36"/>
                    <a:pt x="17" y="75"/>
                  </a:cubicBezTo>
                  <a:cubicBezTo>
                    <a:pt x="17" y="114"/>
                    <a:pt x="17" y="114"/>
                    <a:pt x="17" y="114"/>
                  </a:cubicBezTo>
                  <a:cubicBezTo>
                    <a:pt x="0" y="114"/>
                    <a:pt x="0" y="114"/>
                    <a:pt x="0" y="114"/>
                  </a:cubicBezTo>
                  <a:cubicBezTo>
                    <a:pt x="0" y="264"/>
                    <a:pt x="0" y="264"/>
                    <a:pt x="0" y="264"/>
                  </a:cubicBezTo>
                  <a:cubicBezTo>
                    <a:pt x="188" y="264"/>
                    <a:pt x="188" y="264"/>
                    <a:pt x="188" y="264"/>
                  </a:cubicBezTo>
                  <a:cubicBezTo>
                    <a:pt x="188" y="114"/>
                    <a:pt x="188" y="114"/>
                    <a:pt x="188" y="114"/>
                  </a:cubicBezTo>
                  <a:lnTo>
                    <a:pt x="46" y="11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68" name="Group 67"/>
          <p:cNvGrpSpPr/>
          <p:nvPr/>
        </p:nvGrpSpPr>
        <p:grpSpPr>
          <a:xfrm>
            <a:off x="6676573" y="1140739"/>
            <a:ext cx="1351695" cy="1107238"/>
            <a:chOff x="5022085" y="1591839"/>
            <a:chExt cx="447675" cy="366712"/>
          </a:xfrm>
        </p:grpSpPr>
        <p:sp>
          <p:nvSpPr>
            <p:cNvPr id="69" name="Freeform 704"/>
            <p:cNvSpPr>
              <a:spLocks noChangeArrowheads="1"/>
            </p:cNvSpPr>
            <p:nvPr/>
          </p:nvSpPr>
          <p:spPr bwMode="auto">
            <a:xfrm>
              <a:off x="5099872" y="1668039"/>
              <a:ext cx="125413" cy="166687"/>
            </a:xfrm>
            <a:custGeom>
              <a:avLst/>
              <a:gdLst>
                <a:gd name="T0" fmla="*/ 40 w 349"/>
                <a:gd name="T1" fmla="*/ 0 h 461"/>
                <a:gd name="T2" fmla="*/ 40 w 349"/>
                <a:gd name="T3" fmla="*/ 0 h 461"/>
                <a:gd name="T4" fmla="*/ 0 w 349"/>
                <a:gd name="T5" fmla="*/ 176 h 461"/>
                <a:gd name="T6" fmla="*/ 174 w 349"/>
                <a:gd name="T7" fmla="*/ 460 h 461"/>
                <a:gd name="T8" fmla="*/ 348 w 349"/>
                <a:gd name="T9" fmla="*/ 176 h 461"/>
                <a:gd name="T10" fmla="*/ 309 w 349"/>
                <a:gd name="T11" fmla="*/ 0 h 461"/>
                <a:gd name="T12" fmla="*/ 40 w 349"/>
                <a:gd name="T13" fmla="*/ 0 h 461"/>
              </a:gdLst>
              <a:ahLst/>
              <a:cxnLst>
                <a:cxn ang="0">
                  <a:pos x="T0" y="T1"/>
                </a:cxn>
                <a:cxn ang="0">
                  <a:pos x="T2" y="T3"/>
                </a:cxn>
                <a:cxn ang="0">
                  <a:pos x="T4" y="T5"/>
                </a:cxn>
                <a:cxn ang="0">
                  <a:pos x="T6" y="T7"/>
                </a:cxn>
                <a:cxn ang="0">
                  <a:pos x="T8" y="T9"/>
                </a:cxn>
                <a:cxn ang="0">
                  <a:pos x="T10" y="T11"/>
                </a:cxn>
                <a:cxn ang="0">
                  <a:pos x="T12" y="T13"/>
                </a:cxn>
              </a:cxnLst>
              <a:rect l="0" t="0" r="r" b="b"/>
              <a:pathLst>
                <a:path w="349" h="461">
                  <a:moveTo>
                    <a:pt x="40" y="0"/>
                  </a:moveTo>
                  <a:lnTo>
                    <a:pt x="40" y="0"/>
                  </a:lnTo>
                  <a:cubicBezTo>
                    <a:pt x="16" y="48"/>
                    <a:pt x="0" y="108"/>
                    <a:pt x="0" y="176"/>
                  </a:cubicBezTo>
                  <a:cubicBezTo>
                    <a:pt x="0" y="332"/>
                    <a:pt x="79" y="460"/>
                    <a:pt x="174" y="460"/>
                  </a:cubicBezTo>
                  <a:cubicBezTo>
                    <a:pt x="269" y="460"/>
                    <a:pt x="348" y="332"/>
                    <a:pt x="348" y="176"/>
                  </a:cubicBezTo>
                  <a:cubicBezTo>
                    <a:pt x="348" y="108"/>
                    <a:pt x="332" y="48"/>
                    <a:pt x="309" y="0"/>
                  </a:cubicBezTo>
                  <a:cubicBezTo>
                    <a:pt x="40" y="0"/>
                    <a:pt x="40" y="0"/>
                    <a:pt x="40"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705"/>
            <p:cNvSpPr>
              <a:spLocks noChangeArrowheads="1"/>
            </p:cNvSpPr>
            <p:nvPr/>
          </p:nvSpPr>
          <p:spPr bwMode="auto">
            <a:xfrm>
              <a:off x="5163372" y="1660101"/>
              <a:ext cx="63500" cy="73025"/>
            </a:xfrm>
            <a:custGeom>
              <a:avLst/>
              <a:gdLst>
                <a:gd name="T0" fmla="*/ 0 w 175"/>
                <a:gd name="T1" fmla="*/ 0 h 201"/>
                <a:gd name="T2" fmla="*/ 0 w 175"/>
                <a:gd name="T3" fmla="*/ 0 h 201"/>
                <a:gd name="T4" fmla="*/ 0 w 175"/>
                <a:gd name="T5" fmla="*/ 24 h 201"/>
                <a:gd name="T6" fmla="*/ 135 w 175"/>
                <a:gd name="T7" fmla="*/ 24 h 201"/>
                <a:gd name="T8" fmla="*/ 174 w 175"/>
                <a:gd name="T9" fmla="*/ 200 h 201"/>
                <a:gd name="T10" fmla="*/ 174 w 175"/>
                <a:gd name="T11" fmla="*/ 200 h 201"/>
                <a:gd name="T12" fmla="*/ 135 w 175"/>
                <a:gd name="T13" fmla="*/ 24 h 201"/>
                <a:gd name="T14" fmla="*/ 0 w 175"/>
                <a:gd name="T15" fmla="*/ 0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01">
                  <a:moveTo>
                    <a:pt x="0" y="0"/>
                  </a:moveTo>
                  <a:lnTo>
                    <a:pt x="0" y="0"/>
                  </a:lnTo>
                  <a:cubicBezTo>
                    <a:pt x="0" y="24"/>
                    <a:pt x="0" y="24"/>
                    <a:pt x="0" y="24"/>
                  </a:cubicBezTo>
                  <a:cubicBezTo>
                    <a:pt x="135" y="24"/>
                    <a:pt x="135" y="24"/>
                    <a:pt x="135" y="24"/>
                  </a:cubicBezTo>
                  <a:cubicBezTo>
                    <a:pt x="158" y="72"/>
                    <a:pt x="174" y="132"/>
                    <a:pt x="174" y="200"/>
                  </a:cubicBezTo>
                  <a:lnTo>
                    <a:pt x="174" y="200"/>
                  </a:lnTo>
                  <a:cubicBezTo>
                    <a:pt x="174" y="132"/>
                    <a:pt x="158" y="72"/>
                    <a:pt x="135" y="24"/>
                  </a:cubicBezTo>
                  <a:cubicBezTo>
                    <a:pt x="0" y="0"/>
                    <a:pt x="0"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706"/>
            <p:cNvSpPr>
              <a:spLocks noChangeArrowheads="1"/>
            </p:cNvSpPr>
            <p:nvPr/>
          </p:nvSpPr>
          <p:spPr bwMode="auto">
            <a:xfrm>
              <a:off x="5163372" y="1668039"/>
              <a:ext cx="63500" cy="166687"/>
            </a:xfrm>
            <a:custGeom>
              <a:avLst/>
              <a:gdLst>
                <a:gd name="T0" fmla="*/ 135 w 175"/>
                <a:gd name="T1" fmla="*/ 0 h 461"/>
                <a:gd name="T2" fmla="*/ 135 w 175"/>
                <a:gd name="T3" fmla="*/ 0 h 461"/>
                <a:gd name="T4" fmla="*/ 0 w 175"/>
                <a:gd name="T5" fmla="*/ 0 h 461"/>
                <a:gd name="T6" fmla="*/ 0 w 175"/>
                <a:gd name="T7" fmla="*/ 460 h 461"/>
                <a:gd name="T8" fmla="*/ 174 w 175"/>
                <a:gd name="T9" fmla="*/ 176 h 461"/>
                <a:gd name="T10" fmla="*/ 135 w 175"/>
                <a:gd name="T11" fmla="*/ 0 h 461"/>
              </a:gdLst>
              <a:ahLst/>
              <a:cxnLst>
                <a:cxn ang="0">
                  <a:pos x="T0" y="T1"/>
                </a:cxn>
                <a:cxn ang="0">
                  <a:pos x="T2" y="T3"/>
                </a:cxn>
                <a:cxn ang="0">
                  <a:pos x="T4" y="T5"/>
                </a:cxn>
                <a:cxn ang="0">
                  <a:pos x="T6" y="T7"/>
                </a:cxn>
                <a:cxn ang="0">
                  <a:pos x="T8" y="T9"/>
                </a:cxn>
                <a:cxn ang="0">
                  <a:pos x="T10" y="T11"/>
                </a:cxn>
              </a:cxnLst>
              <a:rect l="0" t="0" r="r" b="b"/>
              <a:pathLst>
                <a:path w="175" h="461">
                  <a:moveTo>
                    <a:pt x="135" y="0"/>
                  </a:moveTo>
                  <a:lnTo>
                    <a:pt x="135" y="0"/>
                  </a:lnTo>
                  <a:cubicBezTo>
                    <a:pt x="0" y="0"/>
                    <a:pt x="0" y="0"/>
                    <a:pt x="0" y="0"/>
                  </a:cubicBezTo>
                  <a:cubicBezTo>
                    <a:pt x="0" y="460"/>
                    <a:pt x="0" y="460"/>
                    <a:pt x="0" y="460"/>
                  </a:cubicBezTo>
                  <a:cubicBezTo>
                    <a:pt x="95" y="460"/>
                    <a:pt x="174" y="332"/>
                    <a:pt x="174" y="176"/>
                  </a:cubicBezTo>
                  <a:cubicBezTo>
                    <a:pt x="174" y="108"/>
                    <a:pt x="158" y="48"/>
                    <a:pt x="135"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707"/>
            <p:cNvSpPr>
              <a:spLocks noChangeArrowheads="1"/>
            </p:cNvSpPr>
            <p:nvPr/>
          </p:nvSpPr>
          <p:spPr bwMode="auto">
            <a:xfrm>
              <a:off x="5044310" y="1823614"/>
              <a:ext cx="236537" cy="119062"/>
            </a:xfrm>
            <a:custGeom>
              <a:avLst/>
              <a:gdLst>
                <a:gd name="T0" fmla="*/ 392 w 657"/>
                <a:gd name="T1" fmla="*/ 0 h 329"/>
                <a:gd name="T2" fmla="*/ 392 w 657"/>
                <a:gd name="T3" fmla="*/ 0 h 329"/>
                <a:gd name="T4" fmla="*/ 471 w 657"/>
                <a:gd name="T5" fmla="*/ 128 h 329"/>
                <a:gd name="T6" fmla="*/ 617 w 657"/>
                <a:gd name="T7" fmla="*/ 164 h 329"/>
                <a:gd name="T8" fmla="*/ 656 w 657"/>
                <a:gd name="T9" fmla="*/ 328 h 329"/>
                <a:gd name="T10" fmla="*/ 0 w 657"/>
                <a:gd name="T11" fmla="*/ 328 h 329"/>
                <a:gd name="T12" fmla="*/ 44 w 657"/>
                <a:gd name="T13" fmla="*/ 164 h 329"/>
                <a:gd name="T14" fmla="*/ 186 w 657"/>
                <a:gd name="T15" fmla="*/ 128 h 329"/>
                <a:gd name="T16" fmla="*/ 269 w 657"/>
                <a:gd name="T17" fmla="*/ 0 h 329"/>
                <a:gd name="T18" fmla="*/ 320 w 657"/>
                <a:gd name="T19" fmla="*/ 28 h 329"/>
                <a:gd name="T20" fmla="*/ 392 w 657"/>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7" h="329">
                  <a:moveTo>
                    <a:pt x="392" y="0"/>
                  </a:moveTo>
                  <a:lnTo>
                    <a:pt x="392" y="0"/>
                  </a:lnTo>
                  <a:cubicBezTo>
                    <a:pt x="399" y="28"/>
                    <a:pt x="427" y="116"/>
                    <a:pt x="471" y="128"/>
                  </a:cubicBezTo>
                  <a:cubicBezTo>
                    <a:pt x="502" y="136"/>
                    <a:pt x="581" y="156"/>
                    <a:pt x="617" y="164"/>
                  </a:cubicBezTo>
                  <a:cubicBezTo>
                    <a:pt x="656" y="328"/>
                    <a:pt x="656" y="328"/>
                    <a:pt x="656" y="328"/>
                  </a:cubicBezTo>
                  <a:cubicBezTo>
                    <a:pt x="0" y="328"/>
                    <a:pt x="0" y="328"/>
                    <a:pt x="0" y="328"/>
                  </a:cubicBezTo>
                  <a:cubicBezTo>
                    <a:pt x="44" y="164"/>
                    <a:pt x="44" y="164"/>
                    <a:pt x="44" y="164"/>
                  </a:cubicBezTo>
                  <a:cubicBezTo>
                    <a:pt x="75" y="156"/>
                    <a:pt x="158" y="136"/>
                    <a:pt x="186" y="128"/>
                  </a:cubicBezTo>
                  <a:cubicBezTo>
                    <a:pt x="230" y="116"/>
                    <a:pt x="261" y="28"/>
                    <a:pt x="269" y="0"/>
                  </a:cubicBezTo>
                  <a:cubicBezTo>
                    <a:pt x="320" y="28"/>
                    <a:pt x="320" y="28"/>
                    <a:pt x="320" y="28"/>
                  </a:cubicBezTo>
                  <a:lnTo>
                    <a:pt x="392"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708"/>
            <p:cNvSpPr>
              <a:spLocks noChangeArrowheads="1"/>
            </p:cNvSpPr>
            <p:nvPr/>
          </p:nvSpPr>
          <p:spPr bwMode="auto">
            <a:xfrm>
              <a:off x="5315772" y="1763289"/>
              <a:ext cx="76200" cy="96837"/>
            </a:xfrm>
            <a:custGeom>
              <a:avLst/>
              <a:gdLst>
                <a:gd name="T0" fmla="*/ 12 w 211"/>
                <a:gd name="T1" fmla="*/ 0 h 269"/>
                <a:gd name="T2" fmla="*/ 12 w 211"/>
                <a:gd name="T3" fmla="*/ 0 h 269"/>
                <a:gd name="T4" fmla="*/ 0 w 211"/>
                <a:gd name="T5" fmla="*/ 80 h 269"/>
                <a:gd name="T6" fmla="*/ 107 w 211"/>
                <a:gd name="T7" fmla="*/ 268 h 269"/>
                <a:gd name="T8" fmla="*/ 210 w 211"/>
                <a:gd name="T9" fmla="*/ 80 h 269"/>
                <a:gd name="T10" fmla="*/ 202 w 211"/>
                <a:gd name="T11" fmla="*/ 0 h 269"/>
                <a:gd name="T12" fmla="*/ 12 w 211"/>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211" h="269">
                  <a:moveTo>
                    <a:pt x="12" y="0"/>
                  </a:moveTo>
                  <a:lnTo>
                    <a:pt x="12" y="0"/>
                  </a:lnTo>
                  <a:cubicBezTo>
                    <a:pt x="4" y="24"/>
                    <a:pt x="0" y="52"/>
                    <a:pt x="0" y="80"/>
                  </a:cubicBezTo>
                  <a:cubicBezTo>
                    <a:pt x="0" y="180"/>
                    <a:pt x="48" y="268"/>
                    <a:pt x="107" y="268"/>
                  </a:cubicBezTo>
                  <a:cubicBezTo>
                    <a:pt x="162" y="268"/>
                    <a:pt x="210" y="180"/>
                    <a:pt x="210" y="80"/>
                  </a:cubicBezTo>
                  <a:cubicBezTo>
                    <a:pt x="210" y="52"/>
                    <a:pt x="206" y="24"/>
                    <a:pt x="202" y="0"/>
                  </a:cubicBezTo>
                  <a:cubicBezTo>
                    <a:pt x="12" y="0"/>
                    <a:pt x="12" y="0"/>
                    <a:pt x="12"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709"/>
            <p:cNvSpPr>
              <a:spLocks noChangeArrowheads="1"/>
            </p:cNvSpPr>
            <p:nvPr/>
          </p:nvSpPr>
          <p:spPr bwMode="auto">
            <a:xfrm>
              <a:off x="5355460" y="1750589"/>
              <a:ext cx="46037" cy="119062"/>
            </a:xfrm>
            <a:custGeom>
              <a:avLst/>
              <a:gdLst>
                <a:gd name="T0" fmla="*/ 0 w 127"/>
                <a:gd name="T1" fmla="*/ 0 h 329"/>
                <a:gd name="T2" fmla="*/ 0 w 127"/>
                <a:gd name="T3" fmla="*/ 0 h 329"/>
                <a:gd name="T4" fmla="*/ 0 w 127"/>
                <a:gd name="T5" fmla="*/ 36 h 329"/>
                <a:gd name="T6" fmla="*/ 95 w 127"/>
                <a:gd name="T7" fmla="*/ 36 h 329"/>
                <a:gd name="T8" fmla="*/ 103 w 127"/>
                <a:gd name="T9" fmla="*/ 116 h 329"/>
                <a:gd name="T10" fmla="*/ 0 w 127"/>
                <a:gd name="T11" fmla="*/ 304 h 329"/>
                <a:gd name="T12" fmla="*/ 0 w 127"/>
                <a:gd name="T13" fmla="*/ 328 h 329"/>
                <a:gd name="T14" fmla="*/ 126 w 127"/>
                <a:gd name="T15" fmla="*/ 116 h 329"/>
                <a:gd name="T16" fmla="*/ 111 w 127"/>
                <a:gd name="T17" fmla="*/ 12 h 329"/>
                <a:gd name="T18" fmla="*/ 0 w 127"/>
                <a:gd name="T1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329">
                  <a:moveTo>
                    <a:pt x="0" y="0"/>
                  </a:moveTo>
                  <a:lnTo>
                    <a:pt x="0" y="0"/>
                  </a:lnTo>
                  <a:cubicBezTo>
                    <a:pt x="0" y="36"/>
                    <a:pt x="0" y="36"/>
                    <a:pt x="0" y="36"/>
                  </a:cubicBezTo>
                  <a:cubicBezTo>
                    <a:pt x="95" y="36"/>
                    <a:pt x="95" y="36"/>
                    <a:pt x="95" y="36"/>
                  </a:cubicBezTo>
                  <a:cubicBezTo>
                    <a:pt x="99" y="60"/>
                    <a:pt x="103" y="88"/>
                    <a:pt x="103" y="116"/>
                  </a:cubicBezTo>
                  <a:cubicBezTo>
                    <a:pt x="103" y="216"/>
                    <a:pt x="55" y="304"/>
                    <a:pt x="0" y="304"/>
                  </a:cubicBezTo>
                  <a:cubicBezTo>
                    <a:pt x="0" y="328"/>
                    <a:pt x="0" y="328"/>
                    <a:pt x="0" y="328"/>
                  </a:cubicBezTo>
                  <a:cubicBezTo>
                    <a:pt x="71" y="328"/>
                    <a:pt x="126" y="232"/>
                    <a:pt x="126" y="116"/>
                  </a:cubicBezTo>
                  <a:cubicBezTo>
                    <a:pt x="126" y="80"/>
                    <a:pt x="122" y="44"/>
                    <a:pt x="111" y="12"/>
                  </a:cubicBezTo>
                  <a:cubicBezTo>
                    <a:pt x="0" y="0"/>
                    <a:pt x="0"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710"/>
            <p:cNvSpPr>
              <a:spLocks noChangeArrowheads="1"/>
            </p:cNvSpPr>
            <p:nvPr/>
          </p:nvSpPr>
          <p:spPr bwMode="auto">
            <a:xfrm>
              <a:off x="5355460" y="1763289"/>
              <a:ext cx="38100" cy="96837"/>
            </a:xfrm>
            <a:custGeom>
              <a:avLst/>
              <a:gdLst>
                <a:gd name="T0" fmla="*/ 95 w 104"/>
                <a:gd name="T1" fmla="*/ 0 h 269"/>
                <a:gd name="T2" fmla="*/ 95 w 104"/>
                <a:gd name="T3" fmla="*/ 0 h 269"/>
                <a:gd name="T4" fmla="*/ 0 w 104"/>
                <a:gd name="T5" fmla="*/ 0 h 269"/>
                <a:gd name="T6" fmla="*/ 0 w 104"/>
                <a:gd name="T7" fmla="*/ 268 h 269"/>
                <a:gd name="T8" fmla="*/ 103 w 104"/>
                <a:gd name="T9" fmla="*/ 80 h 269"/>
                <a:gd name="T10" fmla="*/ 95 w 104"/>
                <a:gd name="T11" fmla="*/ 0 h 269"/>
              </a:gdLst>
              <a:ahLst/>
              <a:cxnLst>
                <a:cxn ang="0">
                  <a:pos x="T0" y="T1"/>
                </a:cxn>
                <a:cxn ang="0">
                  <a:pos x="T2" y="T3"/>
                </a:cxn>
                <a:cxn ang="0">
                  <a:pos x="T4" y="T5"/>
                </a:cxn>
                <a:cxn ang="0">
                  <a:pos x="T6" y="T7"/>
                </a:cxn>
                <a:cxn ang="0">
                  <a:pos x="T8" y="T9"/>
                </a:cxn>
                <a:cxn ang="0">
                  <a:pos x="T10" y="T11"/>
                </a:cxn>
              </a:cxnLst>
              <a:rect l="0" t="0" r="r" b="b"/>
              <a:pathLst>
                <a:path w="104" h="269">
                  <a:moveTo>
                    <a:pt x="95" y="0"/>
                  </a:moveTo>
                  <a:lnTo>
                    <a:pt x="95" y="0"/>
                  </a:lnTo>
                  <a:cubicBezTo>
                    <a:pt x="0" y="0"/>
                    <a:pt x="0" y="0"/>
                    <a:pt x="0" y="0"/>
                  </a:cubicBezTo>
                  <a:cubicBezTo>
                    <a:pt x="0" y="268"/>
                    <a:pt x="0" y="268"/>
                    <a:pt x="0" y="268"/>
                  </a:cubicBezTo>
                  <a:cubicBezTo>
                    <a:pt x="55" y="268"/>
                    <a:pt x="103" y="180"/>
                    <a:pt x="103" y="80"/>
                  </a:cubicBezTo>
                  <a:cubicBezTo>
                    <a:pt x="103" y="52"/>
                    <a:pt x="99" y="24"/>
                    <a:pt x="95"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711"/>
            <p:cNvSpPr>
              <a:spLocks noChangeArrowheads="1"/>
            </p:cNvSpPr>
            <p:nvPr/>
          </p:nvSpPr>
          <p:spPr bwMode="auto">
            <a:xfrm>
              <a:off x="5022085" y="1591839"/>
              <a:ext cx="282575" cy="366712"/>
            </a:xfrm>
            <a:custGeom>
              <a:avLst/>
              <a:gdLst>
                <a:gd name="T0" fmla="*/ 237 w 784"/>
                <a:gd name="T1" fmla="*/ 728 h 1017"/>
                <a:gd name="T2" fmla="*/ 67 w 784"/>
                <a:gd name="T3" fmla="*/ 772 h 1017"/>
                <a:gd name="T4" fmla="*/ 783 w 784"/>
                <a:gd name="T5" fmla="*/ 1016 h 1017"/>
                <a:gd name="T6" fmla="*/ 704 w 784"/>
                <a:gd name="T7" fmla="*/ 768 h 1017"/>
                <a:gd name="T8" fmla="*/ 502 w 784"/>
                <a:gd name="T9" fmla="*/ 644 h 1017"/>
                <a:gd name="T10" fmla="*/ 522 w 784"/>
                <a:gd name="T11" fmla="*/ 624 h 1017"/>
                <a:gd name="T12" fmla="*/ 557 w 784"/>
                <a:gd name="T13" fmla="*/ 624 h 1017"/>
                <a:gd name="T14" fmla="*/ 605 w 784"/>
                <a:gd name="T15" fmla="*/ 592 h 1017"/>
                <a:gd name="T16" fmla="*/ 648 w 784"/>
                <a:gd name="T17" fmla="*/ 564 h 1017"/>
                <a:gd name="T18" fmla="*/ 664 w 784"/>
                <a:gd name="T19" fmla="*/ 564 h 1017"/>
                <a:gd name="T20" fmla="*/ 692 w 784"/>
                <a:gd name="T21" fmla="*/ 524 h 1017"/>
                <a:gd name="T22" fmla="*/ 707 w 784"/>
                <a:gd name="T23" fmla="*/ 468 h 1017"/>
                <a:gd name="T24" fmla="*/ 739 w 784"/>
                <a:gd name="T25" fmla="*/ 436 h 1017"/>
                <a:gd name="T26" fmla="*/ 743 w 784"/>
                <a:gd name="T27" fmla="*/ 388 h 1017"/>
                <a:gd name="T28" fmla="*/ 739 w 784"/>
                <a:gd name="T29" fmla="*/ 340 h 1017"/>
                <a:gd name="T30" fmla="*/ 723 w 784"/>
                <a:gd name="T31" fmla="*/ 316 h 1017"/>
                <a:gd name="T32" fmla="*/ 735 w 784"/>
                <a:gd name="T33" fmla="*/ 284 h 1017"/>
                <a:gd name="T34" fmla="*/ 696 w 784"/>
                <a:gd name="T35" fmla="*/ 248 h 1017"/>
                <a:gd name="T36" fmla="*/ 696 w 784"/>
                <a:gd name="T37" fmla="*/ 228 h 1017"/>
                <a:gd name="T38" fmla="*/ 688 w 784"/>
                <a:gd name="T39" fmla="*/ 168 h 1017"/>
                <a:gd name="T40" fmla="*/ 640 w 784"/>
                <a:gd name="T41" fmla="*/ 140 h 1017"/>
                <a:gd name="T42" fmla="*/ 609 w 784"/>
                <a:gd name="T43" fmla="*/ 92 h 1017"/>
                <a:gd name="T44" fmla="*/ 597 w 784"/>
                <a:gd name="T45" fmla="*/ 84 h 1017"/>
                <a:gd name="T46" fmla="*/ 537 w 784"/>
                <a:gd name="T47" fmla="*/ 64 h 1017"/>
                <a:gd name="T48" fmla="*/ 502 w 784"/>
                <a:gd name="T49" fmla="*/ 20 h 1017"/>
                <a:gd name="T50" fmla="*/ 451 w 784"/>
                <a:gd name="T51" fmla="*/ 8 h 1017"/>
                <a:gd name="T52" fmla="*/ 395 w 784"/>
                <a:gd name="T53" fmla="*/ 4 h 1017"/>
                <a:gd name="T54" fmla="*/ 348 w 784"/>
                <a:gd name="T55" fmla="*/ 0 h 1017"/>
                <a:gd name="T56" fmla="*/ 285 w 784"/>
                <a:gd name="T57" fmla="*/ 12 h 1017"/>
                <a:gd name="T58" fmla="*/ 253 w 784"/>
                <a:gd name="T59" fmla="*/ 52 h 1017"/>
                <a:gd name="T60" fmla="*/ 206 w 784"/>
                <a:gd name="T61" fmla="*/ 84 h 1017"/>
                <a:gd name="T62" fmla="*/ 150 w 784"/>
                <a:gd name="T63" fmla="*/ 124 h 1017"/>
                <a:gd name="T64" fmla="*/ 131 w 784"/>
                <a:gd name="T65" fmla="*/ 120 h 1017"/>
                <a:gd name="T66" fmla="*/ 111 w 784"/>
                <a:gd name="T67" fmla="*/ 172 h 1017"/>
                <a:gd name="T68" fmla="*/ 95 w 784"/>
                <a:gd name="T69" fmla="*/ 224 h 1017"/>
                <a:gd name="T70" fmla="*/ 63 w 784"/>
                <a:gd name="T71" fmla="*/ 256 h 1017"/>
                <a:gd name="T72" fmla="*/ 51 w 784"/>
                <a:gd name="T73" fmla="*/ 312 h 1017"/>
                <a:gd name="T74" fmla="*/ 40 w 784"/>
                <a:gd name="T75" fmla="*/ 364 h 1017"/>
                <a:gd name="T76" fmla="*/ 40 w 784"/>
                <a:gd name="T77" fmla="*/ 424 h 1017"/>
                <a:gd name="T78" fmla="*/ 75 w 784"/>
                <a:gd name="T79" fmla="*/ 452 h 1017"/>
                <a:gd name="T80" fmla="*/ 75 w 784"/>
                <a:gd name="T81" fmla="*/ 464 h 1017"/>
                <a:gd name="T82" fmla="*/ 91 w 784"/>
                <a:gd name="T83" fmla="*/ 520 h 1017"/>
                <a:gd name="T84" fmla="*/ 103 w 784"/>
                <a:gd name="T85" fmla="*/ 528 h 1017"/>
                <a:gd name="T86" fmla="*/ 142 w 784"/>
                <a:gd name="T87" fmla="*/ 556 h 1017"/>
                <a:gd name="T88" fmla="*/ 166 w 784"/>
                <a:gd name="T89" fmla="*/ 584 h 1017"/>
                <a:gd name="T90" fmla="*/ 182 w 784"/>
                <a:gd name="T91" fmla="*/ 576 h 1017"/>
                <a:gd name="T92" fmla="*/ 206 w 784"/>
                <a:gd name="T93" fmla="*/ 604 h 1017"/>
                <a:gd name="T94" fmla="*/ 237 w 784"/>
                <a:gd name="T95" fmla="*/ 624 h 1017"/>
                <a:gd name="T96" fmla="*/ 281 w 784"/>
                <a:gd name="T97" fmla="*/ 644 h 1017"/>
                <a:gd name="T98" fmla="*/ 680 w 784"/>
                <a:gd name="T99" fmla="*/ 808 h 1017"/>
                <a:gd name="T100" fmla="*/ 719 w 784"/>
                <a:gd name="T101" fmla="*/ 972 h 1017"/>
                <a:gd name="T102" fmla="*/ 107 w 784"/>
                <a:gd name="T103" fmla="*/ 808 h 1017"/>
                <a:gd name="T104" fmla="*/ 391 w 784"/>
                <a:gd name="T105" fmla="*/ 860 h 1017"/>
                <a:gd name="T106" fmla="*/ 680 w 784"/>
                <a:gd name="T107" fmla="*/ 808 h 1017"/>
                <a:gd name="T108" fmla="*/ 534 w 784"/>
                <a:gd name="T109" fmla="*/ 772 h 1017"/>
                <a:gd name="T110" fmla="*/ 391 w 784"/>
                <a:gd name="T111" fmla="*/ 812 h 1017"/>
                <a:gd name="T112" fmla="*/ 249 w 784"/>
                <a:gd name="T113" fmla="*/ 772 h 1017"/>
                <a:gd name="T114" fmla="*/ 391 w 784"/>
                <a:gd name="T115" fmla="*/ 696 h 1017"/>
                <a:gd name="T116" fmla="*/ 534 w 784"/>
                <a:gd name="T117" fmla="*/ 772 h 1017"/>
                <a:gd name="T118" fmla="*/ 245 w 784"/>
                <a:gd name="T119" fmla="*/ 332 h 1017"/>
                <a:gd name="T120" fmla="*/ 537 w 784"/>
                <a:gd name="T121" fmla="*/ 332 h 1017"/>
                <a:gd name="T122" fmla="*/ 391 w 784"/>
                <a:gd name="T123" fmla="*/ 648 h 1017"/>
                <a:gd name="T124" fmla="*/ 245 w 784"/>
                <a:gd name="T125" fmla="*/ 332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4" h="1017">
                  <a:moveTo>
                    <a:pt x="237" y="728"/>
                  </a:moveTo>
                  <a:lnTo>
                    <a:pt x="237" y="728"/>
                  </a:lnTo>
                  <a:cubicBezTo>
                    <a:pt x="202" y="736"/>
                    <a:pt x="83" y="768"/>
                    <a:pt x="79" y="768"/>
                  </a:cubicBezTo>
                  <a:cubicBezTo>
                    <a:pt x="67" y="772"/>
                    <a:pt x="67" y="772"/>
                    <a:pt x="67" y="772"/>
                  </a:cubicBezTo>
                  <a:cubicBezTo>
                    <a:pt x="0" y="1016"/>
                    <a:pt x="0" y="1016"/>
                    <a:pt x="0" y="1016"/>
                  </a:cubicBezTo>
                  <a:cubicBezTo>
                    <a:pt x="783" y="1016"/>
                    <a:pt x="783" y="1016"/>
                    <a:pt x="783" y="1016"/>
                  </a:cubicBezTo>
                  <a:cubicBezTo>
                    <a:pt x="715" y="772"/>
                    <a:pt x="715" y="772"/>
                    <a:pt x="715" y="772"/>
                  </a:cubicBezTo>
                  <a:cubicBezTo>
                    <a:pt x="704" y="768"/>
                    <a:pt x="704" y="768"/>
                    <a:pt x="704" y="768"/>
                  </a:cubicBezTo>
                  <a:cubicBezTo>
                    <a:pt x="704" y="768"/>
                    <a:pt x="581" y="736"/>
                    <a:pt x="549" y="728"/>
                  </a:cubicBezTo>
                  <a:cubicBezTo>
                    <a:pt x="537" y="724"/>
                    <a:pt x="518" y="684"/>
                    <a:pt x="502" y="644"/>
                  </a:cubicBezTo>
                  <a:cubicBezTo>
                    <a:pt x="506" y="640"/>
                    <a:pt x="514" y="632"/>
                    <a:pt x="518" y="624"/>
                  </a:cubicBezTo>
                  <a:lnTo>
                    <a:pt x="522" y="624"/>
                  </a:lnTo>
                  <a:cubicBezTo>
                    <a:pt x="530" y="624"/>
                    <a:pt x="534" y="624"/>
                    <a:pt x="542" y="616"/>
                  </a:cubicBezTo>
                  <a:cubicBezTo>
                    <a:pt x="545" y="620"/>
                    <a:pt x="553" y="624"/>
                    <a:pt x="557" y="624"/>
                  </a:cubicBezTo>
                  <a:cubicBezTo>
                    <a:pt x="569" y="624"/>
                    <a:pt x="581" y="616"/>
                    <a:pt x="585" y="604"/>
                  </a:cubicBezTo>
                  <a:cubicBezTo>
                    <a:pt x="593" y="604"/>
                    <a:pt x="601" y="600"/>
                    <a:pt x="605" y="592"/>
                  </a:cubicBezTo>
                  <a:cubicBezTo>
                    <a:pt x="609" y="596"/>
                    <a:pt x="613" y="596"/>
                    <a:pt x="617" y="596"/>
                  </a:cubicBezTo>
                  <a:cubicBezTo>
                    <a:pt x="632" y="596"/>
                    <a:pt x="648" y="580"/>
                    <a:pt x="648" y="564"/>
                  </a:cubicBezTo>
                  <a:lnTo>
                    <a:pt x="648" y="560"/>
                  </a:lnTo>
                  <a:cubicBezTo>
                    <a:pt x="652" y="564"/>
                    <a:pt x="656" y="564"/>
                    <a:pt x="664" y="564"/>
                  </a:cubicBezTo>
                  <a:cubicBezTo>
                    <a:pt x="680" y="564"/>
                    <a:pt x="696" y="552"/>
                    <a:pt x="696" y="536"/>
                  </a:cubicBezTo>
                  <a:cubicBezTo>
                    <a:pt x="696" y="532"/>
                    <a:pt x="692" y="528"/>
                    <a:pt x="692" y="524"/>
                  </a:cubicBezTo>
                  <a:cubicBezTo>
                    <a:pt x="707" y="524"/>
                    <a:pt x="719" y="508"/>
                    <a:pt x="719" y="492"/>
                  </a:cubicBezTo>
                  <a:cubicBezTo>
                    <a:pt x="719" y="484"/>
                    <a:pt x="715" y="472"/>
                    <a:pt x="707" y="468"/>
                  </a:cubicBezTo>
                  <a:cubicBezTo>
                    <a:pt x="707" y="468"/>
                    <a:pt x="707" y="468"/>
                    <a:pt x="711" y="468"/>
                  </a:cubicBezTo>
                  <a:cubicBezTo>
                    <a:pt x="727" y="468"/>
                    <a:pt x="739" y="456"/>
                    <a:pt x="739" y="436"/>
                  </a:cubicBezTo>
                  <a:cubicBezTo>
                    <a:pt x="739" y="428"/>
                    <a:pt x="735" y="420"/>
                    <a:pt x="731" y="416"/>
                  </a:cubicBezTo>
                  <a:cubicBezTo>
                    <a:pt x="739" y="412"/>
                    <a:pt x="743" y="400"/>
                    <a:pt x="743" y="388"/>
                  </a:cubicBezTo>
                  <a:cubicBezTo>
                    <a:pt x="743" y="380"/>
                    <a:pt x="739" y="368"/>
                    <a:pt x="731" y="364"/>
                  </a:cubicBezTo>
                  <a:cubicBezTo>
                    <a:pt x="735" y="356"/>
                    <a:pt x="739" y="348"/>
                    <a:pt x="739" y="340"/>
                  </a:cubicBezTo>
                  <a:cubicBezTo>
                    <a:pt x="739" y="332"/>
                    <a:pt x="731" y="320"/>
                    <a:pt x="723" y="316"/>
                  </a:cubicBezTo>
                  <a:lnTo>
                    <a:pt x="723" y="316"/>
                  </a:lnTo>
                  <a:cubicBezTo>
                    <a:pt x="723" y="316"/>
                    <a:pt x="723" y="312"/>
                    <a:pt x="719" y="308"/>
                  </a:cubicBezTo>
                  <a:cubicBezTo>
                    <a:pt x="727" y="304"/>
                    <a:pt x="735" y="292"/>
                    <a:pt x="735" y="284"/>
                  </a:cubicBezTo>
                  <a:cubicBezTo>
                    <a:pt x="735" y="264"/>
                    <a:pt x="719" y="248"/>
                    <a:pt x="700" y="248"/>
                  </a:cubicBezTo>
                  <a:cubicBezTo>
                    <a:pt x="700" y="248"/>
                    <a:pt x="700" y="248"/>
                    <a:pt x="696" y="248"/>
                  </a:cubicBezTo>
                  <a:cubicBezTo>
                    <a:pt x="696" y="244"/>
                    <a:pt x="696" y="244"/>
                    <a:pt x="696" y="240"/>
                  </a:cubicBezTo>
                  <a:cubicBezTo>
                    <a:pt x="696" y="236"/>
                    <a:pt x="696" y="232"/>
                    <a:pt x="696" y="228"/>
                  </a:cubicBezTo>
                  <a:cubicBezTo>
                    <a:pt x="696" y="216"/>
                    <a:pt x="688" y="204"/>
                    <a:pt x="676" y="196"/>
                  </a:cubicBezTo>
                  <a:cubicBezTo>
                    <a:pt x="684" y="192"/>
                    <a:pt x="688" y="180"/>
                    <a:pt x="688" y="168"/>
                  </a:cubicBezTo>
                  <a:cubicBezTo>
                    <a:pt x="688" y="152"/>
                    <a:pt x="676" y="136"/>
                    <a:pt x="656" y="136"/>
                  </a:cubicBezTo>
                  <a:cubicBezTo>
                    <a:pt x="648" y="136"/>
                    <a:pt x="644" y="136"/>
                    <a:pt x="640" y="140"/>
                  </a:cubicBezTo>
                  <a:cubicBezTo>
                    <a:pt x="640" y="136"/>
                    <a:pt x="640" y="128"/>
                    <a:pt x="640" y="124"/>
                  </a:cubicBezTo>
                  <a:cubicBezTo>
                    <a:pt x="640" y="108"/>
                    <a:pt x="628" y="92"/>
                    <a:pt x="609" y="92"/>
                  </a:cubicBezTo>
                  <a:cubicBezTo>
                    <a:pt x="605" y="92"/>
                    <a:pt x="601" y="92"/>
                    <a:pt x="597" y="92"/>
                  </a:cubicBezTo>
                  <a:cubicBezTo>
                    <a:pt x="597" y="92"/>
                    <a:pt x="597" y="88"/>
                    <a:pt x="597" y="84"/>
                  </a:cubicBezTo>
                  <a:cubicBezTo>
                    <a:pt x="597" y="64"/>
                    <a:pt x="581" y="48"/>
                    <a:pt x="565" y="48"/>
                  </a:cubicBezTo>
                  <a:cubicBezTo>
                    <a:pt x="553" y="48"/>
                    <a:pt x="542" y="56"/>
                    <a:pt x="537" y="64"/>
                  </a:cubicBezTo>
                  <a:cubicBezTo>
                    <a:pt x="537" y="60"/>
                    <a:pt x="537" y="56"/>
                    <a:pt x="537" y="52"/>
                  </a:cubicBezTo>
                  <a:cubicBezTo>
                    <a:pt x="537" y="36"/>
                    <a:pt x="522" y="20"/>
                    <a:pt x="502" y="20"/>
                  </a:cubicBezTo>
                  <a:cubicBezTo>
                    <a:pt x="494" y="20"/>
                    <a:pt x="486" y="20"/>
                    <a:pt x="478" y="28"/>
                  </a:cubicBezTo>
                  <a:cubicBezTo>
                    <a:pt x="474" y="16"/>
                    <a:pt x="462" y="8"/>
                    <a:pt x="451" y="8"/>
                  </a:cubicBezTo>
                  <a:cubicBezTo>
                    <a:pt x="439" y="8"/>
                    <a:pt x="431" y="12"/>
                    <a:pt x="423" y="20"/>
                  </a:cubicBezTo>
                  <a:cubicBezTo>
                    <a:pt x="419" y="8"/>
                    <a:pt x="407" y="4"/>
                    <a:pt x="395" y="4"/>
                  </a:cubicBezTo>
                  <a:cubicBezTo>
                    <a:pt x="387" y="4"/>
                    <a:pt x="379" y="8"/>
                    <a:pt x="372" y="12"/>
                  </a:cubicBezTo>
                  <a:cubicBezTo>
                    <a:pt x="364" y="4"/>
                    <a:pt x="356" y="0"/>
                    <a:pt x="348" y="0"/>
                  </a:cubicBezTo>
                  <a:cubicBezTo>
                    <a:pt x="332" y="0"/>
                    <a:pt x="316" y="12"/>
                    <a:pt x="312" y="28"/>
                  </a:cubicBezTo>
                  <a:cubicBezTo>
                    <a:pt x="308" y="20"/>
                    <a:pt x="296" y="12"/>
                    <a:pt x="285" y="12"/>
                  </a:cubicBezTo>
                  <a:cubicBezTo>
                    <a:pt x="265" y="12"/>
                    <a:pt x="253" y="28"/>
                    <a:pt x="253" y="48"/>
                  </a:cubicBezTo>
                  <a:cubicBezTo>
                    <a:pt x="253" y="52"/>
                    <a:pt x="253" y="52"/>
                    <a:pt x="253" y="52"/>
                  </a:cubicBezTo>
                  <a:cubicBezTo>
                    <a:pt x="249" y="52"/>
                    <a:pt x="241" y="52"/>
                    <a:pt x="237" y="52"/>
                  </a:cubicBezTo>
                  <a:cubicBezTo>
                    <a:pt x="221" y="52"/>
                    <a:pt x="206" y="68"/>
                    <a:pt x="206" y="84"/>
                  </a:cubicBezTo>
                  <a:cubicBezTo>
                    <a:pt x="202" y="84"/>
                    <a:pt x="194" y="84"/>
                    <a:pt x="190" y="84"/>
                  </a:cubicBezTo>
                  <a:cubicBezTo>
                    <a:pt x="170" y="84"/>
                    <a:pt x="150" y="100"/>
                    <a:pt x="150" y="124"/>
                  </a:cubicBezTo>
                  <a:lnTo>
                    <a:pt x="150" y="128"/>
                  </a:lnTo>
                  <a:cubicBezTo>
                    <a:pt x="146" y="124"/>
                    <a:pt x="138" y="120"/>
                    <a:pt x="131" y="120"/>
                  </a:cubicBezTo>
                  <a:cubicBezTo>
                    <a:pt x="115" y="120"/>
                    <a:pt x="99" y="132"/>
                    <a:pt x="99" y="148"/>
                  </a:cubicBezTo>
                  <a:cubicBezTo>
                    <a:pt x="99" y="160"/>
                    <a:pt x="107" y="168"/>
                    <a:pt x="111" y="172"/>
                  </a:cubicBezTo>
                  <a:cubicBezTo>
                    <a:pt x="99" y="176"/>
                    <a:pt x="87" y="188"/>
                    <a:pt x="87" y="204"/>
                  </a:cubicBezTo>
                  <a:cubicBezTo>
                    <a:pt x="87" y="212"/>
                    <a:pt x="91" y="220"/>
                    <a:pt x="95" y="224"/>
                  </a:cubicBezTo>
                  <a:lnTo>
                    <a:pt x="95" y="224"/>
                  </a:lnTo>
                  <a:cubicBezTo>
                    <a:pt x="79" y="224"/>
                    <a:pt x="63" y="240"/>
                    <a:pt x="63" y="256"/>
                  </a:cubicBezTo>
                  <a:cubicBezTo>
                    <a:pt x="63" y="264"/>
                    <a:pt x="67" y="276"/>
                    <a:pt x="75" y="280"/>
                  </a:cubicBezTo>
                  <a:cubicBezTo>
                    <a:pt x="63" y="284"/>
                    <a:pt x="51" y="296"/>
                    <a:pt x="51" y="312"/>
                  </a:cubicBezTo>
                  <a:cubicBezTo>
                    <a:pt x="51" y="320"/>
                    <a:pt x="59" y="328"/>
                    <a:pt x="67" y="336"/>
                  </a:cubicBezTo>
                  <a:cubicBezTo>
                    <a:pt x="51" y="336"/>
                    <a:pt x="40" y="348"/>
                    <a:pt x="40" y="364"/>
                  </a:cubicBezTo>
                  <a:cubicBezTo>
                    <a:pt x="40" y="380"/>
                    <a:pt x="47" y="388"/>
                    <a:pt x="59" y="392"/>
                  </a:cubicBezTo>
                  <a:cubicBezTo>
                    <a:pt x="47" y="400"/>
                    <a:pt x="40" y="408"/>
                    <a:pt x="40" y="424"/>
                  </a:cubicBezTo>
                  <a:cubicBezTo>
                    <a:pt x="40" y="440"/>
                    <a:pt x="51" y="452"/>
                    <a:pt x="71" y="452"/>
                  </a:cubicBezTo>
                  <a:lnTo>
                    <a:pt x="75" y="452"/>
                  </a:lnTo>
                  <a:cubicBezTo>
                    <a:pt x="75" y="456"/>
                    <a:pt x="75" y="460"/>
                    <a:pt x="75" y="464"/>
                  </a:cubicBezTo>
                  <a:lnTo>
                    <a:pt x="75" y="464"/>
                  </a:lnTo>
                  <a:cubicBezTo>
                    <a:pt x="67" y="468"/>
                    <a:pt x="59" y="480"/>
                    <a:pt x="59" y="492"/>
                  </a:cubicBezTo>
                  <a:cubicBezTo>
                    <a:pt x="59" y="508"/>
                    <a:pt x="75" y="520"/>
                    <a:pt x="91" y="520"/>
                  </a:cubicBezTo>
                  <a:cubicBezTo>
                    <a:pt x="95" y="520"/>
                    <a:pt x="99" y="520"/>
                    <a:pt x="103" y="516"/>
                  </a:cubicBezTo>
                  <a:cubicBezTo>
                    <a:pt x="103" y="520"/>
                    <a:pt x="103" y="524"/>
                    <a:pt x="103" y="528"/>
                  </a:cubicBezTo>
                  <a:cubicBezTo>
                    <a:pt x="103" y="544"/>
                    <a:pt x="115" y="560"/>
                    <a:pt x="131" y="560"/>
                  </a:cubicBezTo>
                  <a:cubicBezTo>
                    <a:pt x="134" y="560"/>
                    <a:pt x="138" y="556"/>
                    <a:pt x="142" y="556"/>
                  </a:cubicBezTo>
                  <a:lnTo>
                    <a:pt x="142" y="560"/>
                  </a:lnTo>
                  <a:cubicBezTo>
                    <a:pt x="142" y="572"/>
                    <a:pt x="150" y="584"/>
                    <a:pt x="166" y="584"/>
                  </a:cubicBezTo>
                  <a:cubicBezTo>
                    <a:pt x="170" y="584"/>
                    <a:pt x="178" y="580"/>
                    <a:pt x="182" y="576"/>
                  </a:cubicBezTo>
                  <a:lnTo>
                    <a:pt x="182" y="576"/>
                  </a:lnTo>
                  <a:cubicBezTo>
                    <a:pt x="182" y="576"/>
                    <a:pt x="182" y="576"/>
                    <a:pt x="182" y="580"/>
                  </a:cubicBezTo>
                  <a:cubicBezTo>
                    <a:pt x="182" y="592"/>
                    <a:pt x="194" y="604"/>
                    <a:pt x="206" y="604"/>
                  </a:cubicBezTo>
                  <a:lnTo>
                    <a:pt x="210" y="604"/>
                  </a:lnTo>
                  <a:cubicBezTo>
                    <a:pt x="213" y="616"/>
                    <a:pt x="225" y="624"/>
                    <a:pt x="237" y="624"/>
                  </a:cubicBezTo>
                  <a:cubicBezTo>
                    <a:pt x="245" y="624"/>
                    <a:pt x="253" y="620"/>
                    <a:pt x="257" y="616"/>
                  </a:cubicBezTo>
                  <a:cubicBezTo>
                    <a:pt x="265" y="628"/>
                    <a:pt x="273" y="636"/>
                    <a:pt x="281" y="644"/>
                  </a:cubicBezTo>
                  <a:cubicBezTo>
                    <a:pt x="269" y="684"/>
                    <a:pt x="245" y="724"/>
                    <a:pt x="237" y="728"/>
                  </a:cubicBezTo>
                  <a:close/>
                  <a:moveTo>
                    <a:pt x="680" y="808"/>
                  </a:moveTo>
                  <a:lnTo>
                    <a:pt x="680" y="808"/>
                  </a:lnTo>
                  <a:cubicBezTo>
                    <a:pt x="719" y="972"/>
                    <a:pt x="719" y="972"/>
                    <a:pt x="719" y="972"/>
                  </a:cubicBezTo>
                  <a:cubicBezTo>
                    <a:pt x="63" y="972"/>
                    <a:pt x="63" y="972"/>
                    <a:pt x="63" y="972"/>
                  </a:cubicBezTo>
                  <a:cubicBezTo>
                    <a:pt x="107" y="808"/>
                    <a:pt x="107" y="808"/>
                    <a:pt x="107" y="808"/>
                  </a:cubicBezTo>
                  <a:cubicBezTo>
                    <a:pt x="119" y="808"/>
                    <a:pt x="138" y="800"/>
                    <a:pt x="158" y="796"/>
                  </a:cubicBezTo>
                  <a:cubicBezTo>
                    <a:pt x="194" y="812"/>
                    <a:pt x="296" y="860"/>
                    <a:pt x="391" y="860"/>
                  </a:cubicBezTo>
                  <a:cubicBezTo>
                    <a:pt x="490" y="860"/>
                    <a:pt x="593" y="812"/>
                    <a:pt x="624" y="796"/>
                  </a:cubicBezTo>
                  <a:cubicBezTo>
                    <a:pt x="648" y="800"/>
                    <a:pt x="668" y="808"/>
                    <a:pt x="680" y="808"/>
                  </a:cubicBezTo>
                  <a:close/>
                  <a:moveTo>
                    <a:pt x="534" y="772"/>
                  </a:moveTo>
                  <a:lnTo>
                    <a:pt x="534" y="772"/>
                  </a:lnTo>
                  <a:cubicBezTo>
                    <a:pt x="542" y="772"/>
                    <a:pt x="545" y="776"/>
                    <a:pt x="553" y="776"/>
                  </a:cubicBezTo>
                  <a:cubicBezTo>
                    <a:pt x="510" y="792"/>
                    <a:pt x="447" y="812"/>
                    <a:pt x="391" y="812"/>
                  </a:cubicBezTo>
                  <a:cubicBezTo>
                    <a:pt x="336" y="812"/>
                    <a:pt x="277" y="792"/>
                    <a:pt x="233" y="776"/>
                  </a:cubicBezTo>
                  <a:cubicBezTo>
                    <a:pt x="237" y="776"/>
                    <a:pt x="245" y="772"/>
                    <a:pt x="249" y="772"/>
                  </a:cubicBezTo>
                  <a:cubicBezTo>
                    <a:pt x="281" y="764"/>
                    <a:pt x="308" y="712"/>
                    <a:pt x="320" y="676"/>
                  </a:cubicBezTo>
                  <a:cubicBezTo>
                    <a:pt x="344" y="688"/>
                    <a:pt x="368" y="696"/>
                    <a:pt x="391" y="696"/>
                  </a:cubicBezTo>
                  <a:cubicBezTo>
                    <a:pt x="419" y="696"/>
                    <a:pt x="443" y="688"/>
                    <a:pt x="462" y="676"/>
                  </a:cubicBezTo>
                  <a:cubicBezTo>
                    <a:pt x="478" y="712"/>
                    <a:pt x="502" y="764"/>
                    <a:pt x="534" y="772"/>
                  </a:cubicBezTo>
                  <a:close/>
                  <a:moveTo>
                    <a:pt x="245" y="332"/>
                  </a:moveTo>
                  <a:lnTo>
                    <a:pt x="245" y="332"/>
                  </a:lnTo>
                  <a:cubicBezTo>
                    <a:pt x="277" y="296"/>
                    <a:pt x="332" y="240"/>
                    <a:pt x="391" y="240"/>
                  </a:cubicBezTo>
                  <a:cubicBezTo>
                    <a:pt x="451" y="240"/>
                    <a:pt x="506" y="296"/>
                    <a:pt x="537" y="332"/>
                  </a:cubicBezTo>
                  <a:cubicBezTo>
                    <a:pt x="542" y="352"/>
                    <a:pt x="542" y="368"/>
                    <a:pt x="542" y="388"/>
                  </a:cubicBezTo>
                  <a:cubicBezTo>
                    <a:pt x="542" y="528"/>
                    <a:pt x="474" y="648"/>
                    <a:pt x="391" y="648"/>
                  </a:cubicBezTo>
                  <a:cubicBezTo>
                    <a:pt x="312" y="648"/>
                    <a:pt x="241" y="528"/>
                    <a:pt x="241" y="388"/>
                  </a:cubicBezTo>
                  <a:cubicBezTo>
                    <a:pt x="241" y="368"/>
                    <a:pt x="245" y="352"/>
                    <a:pt x="245" y="332"/>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712"/>
            <p:cNvSpPr>
              <a:spLocks noChangeArrowheads="1"/>
            </p:cNvSpPr>
            <p:nvPr/>
          </p:nvSpPr>
          <p:spPr bwMode="auto">
            <a:xfrm>
              <a:off x="5293547" y="1715664"/>
              <a:ext cx="122238" cy="161925"/>
            </a:xfrm>
            <a:custGeom>
              <a:avLst/>
              <a:gdLst>
                <a:gd name="T0" fmla="*/ 170 w 341"/>
                <a:gd name="T1" fmla="*/ 448 h 449"/>
                <a:gd name="T2" fmla="*/ 170 w 341"/>
                <a:gd name="T3" fmla="*/ 448 h 449"/>
                <a:gd name="T4" fmla="*/ 296 w 341"/>
                <a:gd name="T5" fmla="*/ 336 h 449"/>
                <a:gd name="T6" fmla="*/ 300 w 341"/>
                <a:gd name="T7" fmla="*/ 336 h 449"/>
                <a:gd name="T8" fmla="*/ 300 w 341"/>
                <a:gd name="T9" fmla="*/ 328 h 449"/>
                <a:gd name="T10" fmla="*/ 308 w 341"/>
                <a:gd name="T11" fmla="*/ 304 h 449"/>
                <a:gd name="T12" fmla="*/ 332 w 341"/>
                <a:gd name="T13" fmla="*/ 168 h 449"/>
                <a:gd name="T14" fmla="*/ 170 w 341"/>
                <a:gd name="T15" fmla="*/ 0 h 449"/>
                <a:gd name="T16" fmla="*/ 4 w 341"/>
                <a:gd name="T17" fmla="*/ 168 h 449"/>
                <a:gd name="T18" fmla="*/ 28 w 341"/>
                <a:gd name="T19" fmla="*/ 296 h 449"/>
                <a:gd name="T20" fmla="*/ 170 w 341"/>
                <a:gd name="T21" fmla="*/ 448 h 449"/>
                <a:gd name="T22" fmla="*/ 170 w 341"/>
                <a:gd name="T23" fmla="*/ 400 h 449"/>
                <a:gd name="T24" fmla="*/ 170 w 341"/>
                <a:gd name="T25" fmla="*/ 400 h 449"/>
                <a:gd name="T26" fmla="*/ 63 w 341"/>
                <a:gd name="T27" fmla="*/ 212 h 449"/>
                <a:gd name="T28" fmla="*/ 67 w 341"/>
                <a:gd name="T29" fmla="*/ 192 h 449"/>
                <a:gd name="T30" fmla="*/ 119 w 341"/>
                <a:gd name="T31" fmla="*/ 160 h 449"/>
                <a:gd name="T32" fmla="*/ 170 w 341"/>
                <a:gd name="T33" fmla="*/ 176 h 449"/>
                <a:gd name="T34" fmla="*/ 221 w 341"/>
                <a:gd name="T35" fmla="*/ 160 h 449"/>
                <a:gd name="T36" fmla="*/ 273 w 341"/>
                <a:gd name="T37" fmla="*/ 188 h 449"/>
                <a:gd name="T38" fmla="*/ 273 w 341"/>
                <a:gd name="T39" fmla="*/ 212 h 449"/>
                <a:gd name="T40" fmla="*/ 170 w 341"/>
                <a:gd name="T41" fmla="*/ 40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1" h="449">
                  <a:moveTo>
                    <a:pt x="170" y="448"/>
                  </a:moveTo>
                  <a:lnTo>
                    <a:pt x="170" y="448"/>
                  </a:lnTo>
                  <a:cubicBezTo>
                    <a:pt x="225" y="448"/>
                    <a:pt x="273" y="404"/>
                    <a:pt x="296" y="336"/>
                  </a:cubicBezTo>
                  <a:cubicBezTo>
                    <a:pt x="296" y="336"/>
                    <a:pt x="296" y="336"/>
                    <a:pt x="300" y="336"/>
                  </a:cubicBezTo>
                  <a:cubicBezTo>
                    <a:pt x="300" y="332"/>
                    <a:pt x="300" y="332"/>
                    <a:pt x="300" y="328"/>
                  </a:cubicBezTo>
                  <a:cubicBezTo>
                    <a:pt x="304" y="320"/>
                    <a:pt x="304" y="312"/>
                    <a:pt x="308" y="304"/>
                  </a:cubicBezTo>
                  <a:cubicBezTo>
                    <a:pt x="320" y="268"/>
                    <a:pt x="332" y="216"/>
                    <a:pt x="332" y="168"/>
                  </a:cubicBezTo>
                  <a:cubicBezTo>
                    <a:pt x="340" y="60"/>
                    <a:pt x="170" y="0"/>
                    <a:pt x="170" y="0"/>
                  </a:cubicBezTo>
                  <a:cubicBezTo>
                    <a:pt x="170" y="0"/>
                    <a:pt x="0" y="60"/>
                    <a:pt x="4" y="168"/>
                  </a:cubicBezTo>
                  <a:cubicBezTo>
                    <a:pt x="8" y="212"/>
                    <a:pt x="16" y="260"/>
                    <a:pt x="28" y="296"/>
                  </a:cubicBezTo>
                  <a:cubicBezTo>
                    <a:pt x="47" y="384"/>
                    <a:pt x="103" y="448"/>
                    <a:pt x="170" y="448"/>
                  </a:cubicBezTo>
                  <a:close/>
                  <a:moveTo>
                    <a:pt x="170" y="400"/>
                  </a:moveTo>
                  <a:lnTo>
                    <a:pt x="170" y="400"/>
                  </a:lnTo>
                  <a:cubicBezTo>
                    <a:pt x="111" y="400"/>
                    <a:pt x="63" y="312"/>
                    <a:pt x="63" y="212"/>
                  </a:cubicBezTo>
                  <a:cubicBezTo>
                    <a:pt x="63" y="204"/>
                    <a:pt x="67" y="196"/>
                    <a:pt x="67" y="192"/>
                  </a:cubicBezTo>
                  <a:cubicBezTo>
                    <a:pt x="75" y="180"/>
                    <a:pt x="91" y="168"/>
                    <a:pt x="119" y="160"/>
                  </a:cubicBezTo>
                  <a:cubicBezTo>
                    <a:pt x="119" y="160"/>
                    <a:pt x="130" y="176"/>
                    <a:pt x="170" y="176"/>
                  </a:cubicBezTo>
                  <a:cubicBezTo>
                    <a:pt x="209" y="176"/>
                    <a:pt x="221" y="160"/>
                    <a:pt x="221" y="160"/>
                  </a:cubicBezTo>
                  <a:cubicBezTo>
                    <a:pt x="245" y="168"/>
                    <a:pt x="261" y="180"/>
                    <a:pt x="273" y="188"/>
                  </a:cubicBezTo>
                  <a:cubicBezTo>
                    <a:pt x="273" y="196"/>
                    <a:pt x="273" y="204"/>
                    <a:pt x="273" y="212"/>
                  </a:cubicBezTo>
                  <a:cubicBezTo>
                    <a:pt x="273" y="312"/>
                    <a:pt x="225" y="400"/>
                    <a:pt x="170" y="400"/>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13"/>
            <p:cNvSpPr>
              <a:spLocks noChangeArrowheads="1"/>
            </p:cNvSpPr>
            <p:nvPr/>
          </p:nvSpPr>
          <p:spPr bwMode="auto">
            <a:xfrm>
              <a:off x="5237985" y="1871239"/>
              <a:ext cx="231775" cy="87312"/>
            </a:xfrm>
            <a:custGeom>
              <a:avLst/>
              <a:gdLst>
                <a:gd name="T0" fmla="*/ 597 w 645"/>
                <a:gd name="T1" fmla="*/ 64 h 241"/>
                <a:gd name="T2" fmla="*/ 597 w 645"/>
                <a:gd name="T3" fmla="*/ 64 h 241"/>
                <a:gd name="T4" fmla="*/ 423 w 645"/>
                <a:gd name="T5" fmla="*/ 0 h 241"/>
                <a:gd name="T6" fmla="*/ 324 w 645"/>
                <a:gd name="T7" fmla="*/ 52 h 241"/>
                <a:gd name="T8" fmla="*/ 221 w 645"/>
                <a:gd name="T9" fmla="*/ 0 h 241"/>
                <a:gd name="T10" fmla="*/ 47 w 645"/>
                <a:gd name="T11" fmla="*/ 64 h 241"/>
                <a:gd name="T12" fmla="*/ 0 w 645"/>
                <a:gd name="T13" fmla="*/ 240 h 241"/>
                <a:gd name="T14" fmla="*/ 644 w 645"/>
                <a:gd name="T15" fmla="*/ 240 h 241"/>
                <a:gd name="T16" fmla="*/ 597 w 645"/>
                <a:gd name="T17" fmla="*/ 6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5" h="241">
                  <a:moveTo>
                    <a:pt x="597" y="64"/>
                  </a:moveTo>
                  <a:lnTo>
                    <a:pt x="597" y="64"/>
                  </a:lnTo>
                  <a:cubicBezTo>
                    <a:pt x="423" y="0"/>
                    <a:pt x="423" y="0"/>
                    <a:pt x="423" y="0"/>
                  </a:cubicBezTo>
                  <a:cubicBezTo>
                    <a:pt x="423" y="28"/>
                    <a:pt x="379" y="52"/>
                    <a:pt x="324" y="52"/>
                  </a:cubicBezTo>
                  <a:cubicBezTo>
                    <a:pt x="268" y="52"/>
                    <a:pt x="221" y="28"/>
                    <a:pt x="221" y="0"/>
                  </a:cubicBezTo>
                  <a:cubicBezTo>
                    <a:pt x="47" y="64"/>
                    <a:pt x="47" y="64"/>
                    <a:pt x="47" y="64"/>
                  </a:cubicBezTo>
                  <a:cubicBezTo>
                    <a:pt x="0" y="240"/>
                    <a:pt x="0" y="240"/>
                    <a:pt x="0" y="240"/>
                  </a:cubicBezTo>
                  <a:cubicBezTo>
                    <a:pt x="644" y="240"/>
                    <a:pt x="644" y="240"/>
                    <a:pt x="644" y="240"/>
                  </a:cubicBezTo>
                  <a:lnTo>
                    <a:pt x="597" y="6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81" name="Rectangle 80"/>
          <p:cNvSpPr/>
          <p:nvPr/>
        </p:nvSpPr>
        <p:spPr>
          <a:xfrm>
            <a:off x="94614" y="886405"/>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2" name="Rectangle 81"/>
          <p:cNvSpPr/>
          <p:nvPr/>
        </p:nvSpPr>
        <p:spPr>
          <a:xfrm>
            <a:off x="3284982" y="886405"/>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3166523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par>
                                <p:cTn id="43" presetID="10"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0" grpId="0"/>
      <p:bldP spid="41" grpId="0"/>
      <p:bldP spid="43" grpId="0"/>
      <p:bldP spid="44" grpId="0"/>
      <p:bldP spid="81" grpId="0" animBg="1"/>
      <p:bldP spid="8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21"/>
          <p:cNvSpPr>
            <a:spLocks noChangeArrowheads="1"/>
          </p:cNvSpPr>
          <p:nvPr/>
        </p:nvSpPr>
        <p:spPr bwMode="auto">
          <a:xfrm>
            <a:off x="2695141" y="3221957"/>
            <a:ext cx="329928" cy="3299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22"/>
          <p:cNvSpPr>
            <a:spLocks noChangeArrowheads="1"/>
          </p:cNvSpPr>
          <p:nvPr/>
        </p:nvSpPr>
        <p:spPr bwMode="auto">
          <a:xfrm>
            <a:off x="2695141" y="2301651"/>
            <a:ext cx="329928" cy="3472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3"/>
          <p:cNvSpPr>
            <a:spLocks noEditPoints="1"/>
          </p:cNvSpPr>
          <p:nvPr/>
        </p:nvSpPr>
        <p:spPr bwMode="auto">
          <a:xfrm>
            <a:off x="2434670" y="1016688"/>
            <a:ext cx="850859" cy="2917213"/>
          </a:xfrm>
          <a:custGeom>
            <a:avLst/>
            <a:gdLst>
              <a:gd name="T0" fmla="*/ 199 w 199"/>
              <a:gd name="T1" fmla="*/ 0 h 670"/>
              <a:gd name="T2" fmla="*/ 99 w 199"/>
              <a:gd name="T3" fmla="*/ 0 h 670"/>
              <a:gd name="T4" fmla="*/ 0 w 199"/>
              <a:gd name="T5" fmla="*/ 0 h 670"/>
              <a:gd name="T6" fmla="*/ 0 w 199"/>
              <a:gd name="T7" fmla="*/ 670 h 670"/>
              <a:gd name="T8" fmla="*/ 99 w 199"/>
              <a:gd name="T9" fmla="*/ 670 h 670"/>
              <a:gd name="T10" fmla="*/ 199 w 199"/>
              <a:gd name="T11" fmla="*/ 670 h 670"/>
              <a:gd name="T12" fmla="*/ 199 w 199"/>
              <a:gd name="T13" fmla="*/ 0 h 670"/>
              <a:gd name="T14" fmla="*/ 100 w 199"/>
              <a:gd name="T15" fmla="*/ 619 h 670"/>
              <a:gd name="T16" fmla="*/ 99 w 199"/>
              <a:gd name="T17" fmla="*/ 619 h 670"/>
              <a:gd name="T18" fmla="*/ 99 w 199"/>
              <a:gd name="T19" fmla="*/ 619 h 670"/>
              <a:gd name="T20" fmla="*/ 26 w 199"/>
              <a:gd name="T21" fmla="*/ 545 h 670"/>
              <a:gd name="T22" fmla="*/ 99 w 199"/>
              <a:gd name="T23" fmla="*/ 471 h 670"/>
              <a:gd name="T24" fmla="*/ 99 w 199"/>
              <a:gd name="T25" fmla="*/ 471 h 670"/>
              <a:gd name="T26" fmla="*/ 100 w 199"/>
              <a:gd name="T27" fmla="*/ 471 h 670"/>
              <a:gd name="T28" fmla="*/ 174 w 199"/>
              <a:gd name="T29" fmla="*/ 545 h 670"/>
              <a:gd name="T30" fmla="*/ 100 w 199"/>
              <a:gd name="T31" fmla="*/ 619 h 670"/>
              <a:gd name="T32" fmla="*/ 100 w 199"/>
              <a:gd name="T33" fmla="*/ 409 h 670"/>
              <a:gd name="T34" fmla="*/ 99 w 199"/>
              <a:gd name="T35" fmla="*/ 409 h 670"/>
              <a:gd name="T36" fmla="*/ 99 w 199"/>
              <a:gd name="T37" fmla="*/ 409 h 670"/>
              <a:gd name="T38" fmla="*/ 26 w 199"/>
              <a:gd name="T39" fmla="*/ 335 h 670"/>
              <a:gd name="T40" fmla="*/ 99 w 199"/>
              <a:gd name="T41" fmla="*/ 261 h 670"/>
              <a:gd name="T42" fmla="*/ 99 w 199"/>
              <a:gd name="T43" fmla="*/ 261 h 670"/>
              <a:gd name="T44" fmla="*/ 100 w 199"/>
              <a:gd name="T45" fmla="*/ 261 h 670"/>
              <a:gd name="T46" fmla="*/ 174 w 199"/>
              <a:gd name="T47" fmla="*/ 335 h 670"/>
              <a:gd name="T48" fmla="*/ 100 w 199"/>
              <a:gd name="T49" fmla="*/ 409 h 670"/>
              <a:gd name="T50" fmla="*/ 100 w 199"/>
              <a:gd name="T51" fmla="*/ 199 h 670"/>
              <a:gd name="T52" fmla="*/ 99 w 199"/>
              <a:gd name="T53" fmla="*/ 199 h 670"/>
              <a:gd name="T54" fmla="*/ 26 w 199"/>
              <a:gd name="T55" fmla="*/ 125 h 670"/>
              <a:gd name="T56" fmla="*/ 99 w 199"/>
              <a:gd name="T57" fmla="*/ 51 h 670"/>
              <a:gd name="T58" fmla="*/ 99 w 199"/>
              <a:gd name="T59" fmla="*/ 51 h 670"/>
              <a:gd name="T60" fmla="*/ 100 w 199"/>
              <a:gd name="T61" fmla="*/ 51 h 670"/>
              <a:gd name="T62" fmla="*/ 174 w 199"/>
              <a:gd name="T63" fmla="*/ 125 h 670"/>
              <a:gd name="T64" fmla="*/ 100 w 199"/>
              <a:gd name="T65" fmla="*/ 199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670">
                <a:moveTo>
                  <a:pt x="199" y="0"/>
                </a:moveTo>
                <a:cubicBezTo>
                  <a:pt x="99" y="0"/>
                  <a:pt x="99" y="0"/>
                  <a:pt x="99" y="0"/>
                </a:cubicBezTo>
                <a:cubicBezTo>
                  <a:pt x="0" y="0"/>
                  <a:pt x="0" y="0"/>
                  <a:pt x="0" y="0"/>
                </a:cubicBezTo>
                <a:cubicBezTo>
                  <a:pt x="0" y="670"/>
                  <a:pt x="0" y="670"/>
                  <a:pt x="0" y="670"/>
                </a:cubicBezTo>
                <a:cubicBezTo>
                  <a:pt x="99" y="670"/>
                  <a:pt x="99" y="670"/>
                  <a:pt x="99" y="670"/>
                </a:cubicBezTo>
                <a:cubicBezTo>
                  <a:pt x="199" y="670"/>
                  <a:pt x="199" y="670"/>
                  <a:pt x="199" y="670"/>
                </a:cubicBezTo>
                <a:lnTo>
                  <a:pt x="199" y="0"/>
                </a:lnTo>
                <a:close/>
                <a:moveTo>
                  <a:pt x="100" y="619"/>
                </a:moveTo>
                <a:cubicBezTo>
                  <a:pt x="99" y="619"/>
                  <a:pt x="99" y="619"/>
                  <a:pt x="99" y="619"/>
                </a:cubicBezTo>
                <a:cubicBezTo>
                  <a:pt x="99" y="619"/>
                  <a:pt x="99" y="619"/>
                  <a:pt x="99" y="619"/>
                </a:cubicBezTo>
                <a:cubicBezTo>
                  <a:pt x="59" y="619"/>
                  <a:pt x="26" y="586"/>
                  <a:pt x="26" y="545"/>
                </a:cubicBezTo>
                <a:cubicBezTo>
                  <a:pt x="26" y="504"/>
                  <a:pt x="59" y="471"/>
                  <a:pt x="99" y="471"/>
                </a:cubicBezTo>
                <a:cubicBezTo>
                  <a:pt x="99" y="471"/>
                  <a:pt x="99" y="471"/>
                  <a:pt x="99" y="471"/>
                </a:cubicBezTo>
                <a:cubicBezTo>
                  <a:pt x="100" y="471"/>
                  <a:pt x="100" y="471"/>
                  <a:pt x="100" y="471"/>
                </a:cubicBezTo>
                <a:cubicBezTo>
                  <a:pt x="140" y="471"/>
                  <a:pt x="174" y="504"/>
                  <a:pt x="174" y="545"/>
                </a:cubicBezTo>
                <a:cubicBezTo>
                  <a:pt x="174" y="586"/>
                  <a:pt x="140" y="619"/>
                  <a:pt x="100" y="619"/>
                </a:cubicBezTo>
                <a:close/>
                <a:moveTo>
                  <a:pt x="100" y="409"/>
                </a:moveTo>
                <a:cubicBezTo>
                  <a:pt x="99" y="409"/>
                  <a:pt x="99" y="409"/>
                  <a:pt x="99" y="409"/>
                </a:cubicBezTo>
                <a:cubicBezTo>
                  <a:pt x="99" y="409"/>
                  <a:pt x="99" y="409"/>
                  <a:pt x="99" y="409"/>
                </a:cubicBezTo>
                <a:cubicBezTo>
                  <a:pt x="59" y="409"/>
                  <a:pt x="26" y="376"/>
                  <a:pt x="26" y="335"/>
                </a:cubicBezTo>
                <a:cubicBezTo>
                  <a:pt x="26" y="294"/>
                  <a:pt x="59" y="261"/>
                  <a:pt x="99" y="261"/>
                </a:cubicBezTo>
                <a:cubicBezTo>
                  <a:pt x="99" y="261"/>
                  <a:pt x="99" y="261"/>
                  <a:pt x="99" y="261"/>
                </a:cubicBezTo>
                <a:cubicBezTo>
                  <a:pt x="100" y="261"/>
                  <a:pt x="100" y="261"/>
                  <a:pt x="100" y="261"/>
                </a:cubicBezTo>
                <a:cubicBezTo>
                  <a:pt x="140" y="261"/>
                  <a:pt x="174" y="294"/>
                  <a:pt x="174" y="335"/>
                </a:cubicBezTo>
                <a:cubicBezTo>
                  <a:pt x="174" y="376"/>
                  <a:pt x="140" y="409"/>
                  <a:pt x="100" y="409"/>
                </a:cubicBezTo>
                <a:close/>
                <a:moveTo>
                  <a:pt x="100" y="199"/>
                </a:moveTo>
                <a:cubicBezTo>
                  <a:pt x="99" y="199"/>
                  <a:pt x="99" y="199"/>
                  <a:pt x="99" y="199"/>
                </a:cubicBezTo>
                <a:cubicBezTo>
                  <a:pt x="59" y="199"/>
                  <a:pt x="26" y="165"/>
                  <a:pt x="26" y="125"/>
                </a:cubicBezTo>
                <a:cubicBezTo>
                  <a:pt x="26" y="84"/>
                  <a:pt x="59" y="51"/>
                  <a:pt x="99" y="51"/>
                </a:cubicBezTo>
                <a:cubicBezTo>
                  <a:pt x="99" y="51"/>
                  <a:pt x="99" y="51"/>
                  <a:pt x="99" y="51"/>
                </a:cubicBezTo>
                <a:cubicBezTo>
                  <a:pt x="100" y="51"/>
                  <a:pt x="100" y="51"/>
                  <a:pt x="100" y="51"/>
                </a:cubicBezTo>
                <a:cubicBezTo>
                  <a:pt x="140" y="51"/>
                  <a:pt x="174" y="84"/>
                  <a:pt x="174" y="125"/>
                </a:cubicBezTo>
                <a:cubicBezTo>
                  <a:pt x="174" y="166"/>
                  <a:pt x="140" y="199"/>
                  <a:pt x="100"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4"/>
          <p:cNvSpPr>
            <a:spLocks/>
          </p:cNvSpPr>
          <p:nvPr/>
        </p:nvSpPr>
        <p:spPr bwMode="auto">
          <a:xfrm>
            <a:off x="2851415" y="1016688"/>
            <a:ext cx="434115" cy="2917213"/>
          </a:xfrm>
          <a:custGeom>
            <a:avLst/>
            <a:gdLst>
              <a:gd name="T0" fmla="*/ 1 w 100"/>
              <a:gd name="T1" fmla="*/ 51 h 670"/>
              <a:gd name="T2" fmla="*/ 75 w 100"/>
              <a:gd name="T3" fmla="*/ 125 h 670"/>
              <a:gd name="T4" fmla="*/ 1 w 100"/>
              <a:gd name="T5" fmla="*/ 199 h 670"/>
              <a:gd name="T6" fmla="*/ 0 w 100"/>
              <a:gd name="T7" fmla="*/ 199 h 670"/>
              <a:gd name="T8" fmla="*/ 0 w 100"/>
              <a:gd name="T9" fmla="*/ 261 h 670"/>
              <a:gd name="T10" fmla="*/ 1 w 100"/>
              <a:gd name="T11" fmla="*/ 261 h 670"/>
              <a:gd name="T12" fmla="*/ 75 w 100"/>
              <a:gd name="T13" fmla="*/ 335 h 670"/>
              <a:gd name="T14" fmla="*/ 1 w 100"/>
              <a:gd name="T15" fmla="*/ 409 h 670"/>
              <a:gd name="T16" fmla="*/ 0 w 100"/>
              <a:gd name="T17" fmla="*/ 409 h 670"/>
              <a:gd name="T18" fmla="*/ 0 w 100"/>
              <a:gd name="T19" fmla="*/ 471 h 670"/>
              <a:gd name="T20" fmla="*/ 1 w 100"/>
              <a:gd name="T21" fmla="*/ 471 h 670"/>
              <a:gd name="T22" fmla="*/ 75 w 100"/>
              <a:gd name="T23" fmla="*/ 545 h 670"/>
              <a:gd name="T24" fmla="*/ 1 w 100"/>
              <a:gd name="T25" fmla="*/ 619 h 670"/>
              <a:gd name="T26" fmla="*/ 0 w 100"/>
              <a:gd name="T27" fmla="*/ 619 h 670"/>
              <a:gd name="T28" fmla="*/ 0 w 100"/>
              <a:gd name="T29" fmla="*/ 670 h 670"/>
              <a:gd name="T30" fmla="*/ 100 w 100"/>
              <a:gd name="T31" fmla="*/ 670 h 670"/>
              <a:gd name="T32" fmla="*/ 100 w 100"/>
              <a:gd name="T33" fmla="*/ 0 h 670"/>
              <a:gd name="T34" fmla="*/ 0 w 100"/>
              <a:gd name="T35" fmla="*/ 0 h 670"/>
              <a:gd name="T36" fmla="*/ 0 w 100"/>
              <a:gd name="T37" fmla="*/ 51 h 670"/>
              <a:gd name="T38" fmla="*/ 1 w 100"/>
              <a:gd name="T39" fmla="*/ 5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670">
                <a:moveTo>
                  <a:pt x="1" y="51"/>
                </a:moveTo>
                <a:cubicBezTo>
                  <a:pt x="41" y="51"/>
                  <a:pt x="75" y="84"/>
                  <a:pt x="75" y="125"/>
                </a:cubicBezTo>
                <a:cubicBezTo>
                  <a:pt x="75" y="166"/>
                  <a:pt x="41" y="199"/>
                  <a:pt x="1" y="199"/>
                </a:cubicBezTo>
                <a:cubicBezTo>
                  <a:pt x="0" y="199"/>
                  <a:pt x="0" y="199"/>
                  <a:pt x="0" y="199"/>
                </a:cubicBezTo>
                <a:cubicBezTo>
                  <a:pt x="0" y="261"/>
                  <a:pt x="0" y="261"/>
                  <a:pt x="0" y="261"/>
                </a:cubicBezTo>
                <a:cubicBezTo>
                  <a:pt x="1" y="261"/>
                  <a:pt x="1" y="261"/>
                  <a:pt x="1" y="261"/>
                </a:cubicBezTo>
                <a:cubicBezTo>
                  <a:pt x="41" y="261"/>
                  <a:pt x="75" y="294"/>
                  <a:pt x="75" y="335"/>
                </a:cubicBezTo>
                <a:cubicBezTo>
                  <a:pt x="75" y="376"/>
                  <a:pt x="41" y="409"/>
                  <a:pt x="1" y="409"/>
                </a:cubicBezTo>
                <a:cubicBezTo>
                  <a:pt x="0" y="409"/>
                  <a:pt x="0" y="409"/>
                  <a:pt x="0" y="409"/>
                </a:cubicBezTo>
                <a:cubicBezTo>
                  <a:pt x="0" y="471"/>
                  <a:pt x="0" y="471"/>
                  <a:pt x="0" y="471"/>
                </a:cubicBezTo>
                <a:cubicBezTo>
                  <a:pt x="1" y="471"/>
                  <a:pt x="1" y="471"/>
                  <a:pt x="1" y="471"/>
                </a:cubicBezTo>
                <a:cubicBezTo>
                  <a:pt x="41" y="471"/>
                  <a:pt x="75" y="504"/>
                  <a:pt x="75" y="545"/>
                </a:cubicBezTo>
                <a:cubicBezTo>
                  <a:pt x="75" y="586"/>
                  <a:pt x="41" y="619"/>
                  <a:pt x="1" y="619"/>
                </a:cubicBezTo>
                <a:cubicBezTo>
                  <a:pt x="0" y="619"/>
                  <a:pt x="0" y="619"/>
                  <a:pt x="0" y="619"/>
                </a:cubicBezTo>
                <a:cubicBezTo>
                  <a:pt x="0" y="670"/>
                  <a:pt x="0" y="670"/>
                  <a:pt x="0" y="670"/>
                </a:cubicBezTo>
                <a:cubicBezTo>
                  <a:pt x="100" y="670"/>
                  <a:pt x="100" y="670"/>
                  <a:pt x="100" y="670"/>
                </a:cubicBezTo>
                <a:cubicBezTo>
                  <a:pt x="100" y="0"/>
                  <a:pt x="100" y="0"/>
                  <a:pt x="100" y="0"/>
                </a:cubicBezTo>
                <a:cubicBezTo>
                  <a:pt x="0" y="0"/>
                  <a:pt x="0" y="0"/>
                  <a:pt x="0" y="0"/>
                </a:cubicBezTo>
                <a:cubicBezTo>
                  <a:pt x="0" y="51"/>
                  <a:pt x="0" y="51"/>
                  <a:pt x="0" y="51"/>
                </a:cubicBezTo>
                <a:lnTo>
                  <a:pt x="1" y="51"/>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5"/>
          <p:cNvSpPr>
            <a:spLocks noEditPoints="1"/>
          </p:cNvSpPr>
          <p:nvPr/>
        </p:nvSpPr>
        <p:spPr bwMode="auto">
          <a:xfrm>
            <a:off x="1774824" y="877773"/>
            <a:ext cx="2170551" cy="3351328"/>
          </a:xfrm>
          <a:custGeom>
            <a:avLst/>
            <a:gdLst>
              <a:gd name="T0" fmla="*/ 125 w 125"/>
              <a:gd name="T1" fmla="*/ 74 h 193"/>
              <a:gd name="T2" fmla="*/ 96 w 125"/>
              <a:gd name="T3" fmla="*/ 74 h 193"/>
              <a:gd name="T4" fmla="*/ 96 w 125"/>
              <a:gd name="T5" fmla="*/ 43 h 193"/>
              <a:gd name="T6" fmla="*/ 125 w 125"/>
              <a:gd name="T7" fmla="*/ 14 h 193"/>
              <a:gd name="T8" fmla="*/ 96 w 125"/>
              <a:gd name="T9" fmla="*/ 14 h 193"/>
              <a:gd name="T10" fmla="*/ 96 w 125"/>
              <a:gd name="T11" fmla="*/ 0 h 193"/>
              <a:gd name="T12" fmla="*/ 29 w 125"/>
              <a:gd name="T13" fmla="*/ 0 h 193"/>
              <a:gd name="T14" fmla="*/ 29 w 125"/>
              <a:gd name="T15" fmla="*/ 13 h 193"/>
              <a:gd name="T16" fmla="*/ 0 w 125"/>
              <a:gd name="T17" fmla="*/ 13 h 193"/>
              <a:gd name="T18" fmla="*/ 29 w 125"/>
              <a:gd name="T19" fmla="*/ 42 h 193"/>
              <a:gd name="T20" fmla="*/ 29 w 125"/>
              <a:gd name="T21" fmla="*/ 73 h 193"/>
              <a:gd name="T22" fmla="*/ 0 w 125"/>
              <a:gd name="T23" fmla="*/ 73 h 193"/>
              <a:gd name="T24" fmla="*/ 29 w 125"/>
              <a:gd name="T25" fmla="*/ 102 h 193"/>
              <a:gd name="T26" fmla="*/ 29 w 125"/>
              <a:gd name="T27" fmla="*/ 134 h 193"/>
              <a:gd name="T28" fmla="*/ 0 w 125"/>
              <a:gd name="T29" fmla="*/ 134 h 193"/>
              <a:gd name="T30" fmla="*/ 29 w 125"/>
              <a:gd name="T31" fmla="*/ 162 h 193"/>
              <a:gd name="T32" fmla="*/ 29 w 125"/>
              <a:gd name="T33" fmla="*/ 184 h 193"/>
              <a:gd name="T34" fmla="*/ 47 w 125"/>
              <a:gd name="T35" fmla="*/ 184 h 193"/>
              <a:gd name="T36" fmla="*/ 47 w 125"/>
              <a:gd name="T37" fmla="*/ 193 h 193"/>
              <a:gd name="T38" fmla="*/ 78 w 125"/>
              <a:gd name="T39" fmla="*/ 193 h 193"/>
              <a:gd name="T40" fmla="*/ 78 w 125"/>
              <a:gd name="T41" fmla="*/ 184 h 193"/>
              <a:gd name="T42" fmla="*/ 96 w 125"/>
              <a:gd name="T43" fmla="*/ 184 h 193"/>
              <a:gd name="T44" fmla="*/ 96 w 125"/>
              <a:gd name="T45" fmla="*/ 164 h 193"/>
              <a:gd name="T46" fmla="*/ 125 w 125"/>
              <a:gd name="T47" fmla="*/ 135 h 193"/>
              <a:gd name="T48" fmla="*/ 96 w 125"/>
              <a:gd name="T49" fmla="*/ 135 h 193"/>
              <a:gd name="T50" fmla="*/ 96 w 125"/>
              <a:gd name="T51" fmla="*/ 103 h 193"/>
              <a:gd name="T52" fmla="*/ 125 w 125"/>
              <a:gd name="T53" fmla="*/ 74 h 193"/>
              <a:gd name="T54" fmla="*/ 87 w 125"/>
              <a:gd name="T55" fmla="*/ 176 h 193"/>
              <a:gd name="T56" fmla="*/ 38 w 125"/>
              <a:gd name="T57" fmla="*/ 176 h 193"/>
              <a:gd name="T58" fmla="*/ 38 w 125"/>
              <a:gd name="T59" fmla="*/ 8 h 193"/>
              <a:gd name="T60" fmla="*/ 87 w 125"/>
              <a:gd name="T61" fmla="*/ 8 h 193"/>
              <a:gd name="T62" fmla="*/ 87 w 125"/>
              <a:gd name="T63" fmla="*/ 17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193">
                <a:moveTo>
                  <a:pt x="125" y="74"/>
                </a:moveTo>
                <a:lnTo>
                  <a:pt x="96" y="74"/>
                </a:lnTo>
                <a:lnTo>
                  <a:pt x="96" y="43"/>
                </a:lnTo>
                <a:lnTo>
                  <a:pt x="125" y="14"/>
                </a:lnTo>
                <a:lnTo>
                  <a:pt x="96" y="14"/>
                </a:lnTo>
                <a:lnTo>
                  <a:pt x="96" y="0"/>
                </a:lnTo>
                <a:lnTo>
                  <a:pt x="29" y="0"/>
                </a:lnTo>
                <a:lnTo>
                  <a:pt x="29" y="13"/>
                </a:lnTo>
                <a:lnTo>
                  <a:pt x="0" y="13"/>
                </a:lnTo>
                <a:lnTo>
                  <a:pt x="29" y="42"/>
                </a:lnTo>
                <a:lnTo>
                  <a:pt x="29" y="73"/>
                </a:lnTo>
                <a:lnTo>
                  <a:pt x="0" y="73"/>
                </a:lnTo>
                <a:lnTo>
                  <a:pt x="29" y="102"/>
                </a:lnTo>
                <a:lnTo>
                  <a:pt x="29" y="134"/>
                </a:lnTo>
                <a:lnTo>
                  <a:pt x="0" y="134"/>
                </a:lnTo>
                <a:lnTo>
                  <a:pt x="29" y="162"/>
                </a:lnTo>
                <a:lnTo>
                  <a:pt x="29" y="184"/>
                </a:lnTo>
                <a:lnTo>
                  <a:pt x="47" y="184"/>
                </a:lnTo>
                <a:lnTo>
                  <a:pt x="47" y="193"/>
                </a:lnTo>
                <a:lnTo>
                  <a:pt x="78" y="193"/>
                </a:lnTo>
                <a:lnTo>
                  <a:pt x="78" y="184"/>
                </a:lnTo>
                <a:lnTo>
                  <a:pt x="96" y="184"/>
                </a:lnTo>
                <a:lnTo>
                  <a:pt x="96" y="164"/>
                </a:lnTo>
                <a:lnTo>
                  <a:pt x="125" y="135"/>
                </a:lnTo>
                <a:lnTo>
                  <a:pt x="96" y="135"/>
                </a:lnTo>
                <a:lnTo>
                  <a:pt x="96" y="103"/>
                </a:lnTo>
                <a:lnTo>
                  <a:pt x="125" y="74"/>
                </a:lnTo>
                <a:close/>
                <a:moveTo>
                  <a:pt x="87" y="176"/>
                </a:moveTo>
                <a:lnTo>
                  <a:pt x="38" y="176"/>
                </a:lnTo>
                <a:lnTo>
                  <a:pt x="38" y="8"/>
                </a:lnTo>
                <a:lnTo>
                  <a:pt x="87" y="8"/>
                </a:lnTo>
                <a:lnTo>
                  <a:pt x="87" y="1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126"/>
          <p:cNvSpPr>
            <a:spLocks noEditPoints="1"/>
          </p:cNvSpPr>
          <p:nvPr/>
        </p:nvSpPr>
        <p:spPr bwMode="auto">
          <a:xfrm>
            <a:off x="2538856" y="2147496"/>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7"/>
          <p:cNvSpPr>
            <a:spLocks noEditPoints="1"/>
          </p:cNvSpPr>
          <p:nvPr/>
        </p:nvSpPr>
        <p:spPr bwMode="auto">
          <a:xfrm>
            <a:off x="2538856" y="3065683"/>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5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5"/>
                  <a:pt x="74" y="35"/>
                </a:cubicBezTo>
                <a:cubicBezTo>
                  <a:pt x="95" y="35"/>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6"/>
          <p:cNvSpPr>
            <a:spLocks noEditPoints="1"/>
          </p:cNvSpPr>
          <p:nvPr/>
        </p:nvSpPr>
        <p:spPr bwMode="auto">
          <a:xfrm>
            <a:off x="2537791" y="1236929"/>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28"/>
          <p:cNvSpPr>
            <a:spLocks noChangeArrowheads="1"/>
          </p:cNvSpPr>
          <p:nvPr/>
        </p:nvSpPr>
        <p:spPr bwMode="auto">
          <a:xfrm>
            <a:off x="2537791" y="1236924"/>
            <a:ext cx="642487" cy="642487"/>
          </a:xfrm>
          <a:prstGeom prst="ellipse">
            <a:avLst/>
          </a:pr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Text Placeholder 1"/>
          <p:cNvSpPr>
            <a:spLocks noGrp="1"/>
          </p:cNvSpPr>
          <p:nvPr>
            <p:ph type="body" sz="quarter" idx="13"/>
          </p:nvPr>
        </p:nvSpPr>
        <p:spPr>
          <a:xfrm>
            <a:off x="4513316" y="1477644"/>
            <a:ext cx="2741756" cy="479909"/>
          </a:xfrm>
        </p:spPr>
        <p:txBody>
          <a:bodyPr/>
          <a:lstStyle/>
          <a:p>
            <a:r>
              <a:rPr lang="en-US" sz="5400" b="1">
                <a:solidFill>
                  <a:schemeClr val="tx1"/>
                </a:solidFill>
              </a:rPr>
              <a:t>Stop</a:t>
            </a:r>
          </a:p>
        </p:txBody>
      </p:sp>
      <p:sp>
        <p:nvSpPr>
          <p:cNvPr id="26" name="Text Placeholder 1"/>
          <p:cNvSpPr>
            <a:spLocks noGrp="1"/>
          </p:cNvSpPr>
          <p:nvPr>
            <p:ph type="body" sz="quarter" idx="13"/>
          </p:nvPr>
        </p:nvSpPr>
        <p:spPr>
          <a:xfrm>
            <a:off x="4528556" y="2468739"/>
            <a:ext cx="2741756" cy="479909"/>
          </a:xfrm>
        </p:spPr>
        <p:txBody>
          <a:bodyPr/>
          <a:lstStyle/>
          <a:p>
            <a:r>
              <a:rPr lang="en-US" sz="5400" b="1">
                <a:solidFill>
                  <a:schemeClr val="tx1"/>
                </a:solidFill>
              </a:rPr>
              <a:t>Think</a:t>
            </a:r>
          </a:p>
        </p:txBody>
      </p:sp>
      <p:sp>
        <p:nvSpPr>
          <p:cNvPr id="27" name="Text Placeholder 1"/>
          <p:cNvSpPr>
            <a:spLocks noGrp="1"/>
          </p:cNvSpPr>
          <p:nvPr>
            <p:ph type="body" sz="quarter" idx="13"/>
          </p:nvPr>
        </p:nvSpPr>
        <p:spPr>
          <a:xfrm>
            <a:off x="4513316" y="3378422"/>
            <a:ext cx="3495304" cy="479909"/>
          </a:xfrm>
        </p:spPr>
        <p:txBody>
          <a:bodyPr/>
          <a:lstStyle/>
          <a:p>
            <a:r>
              <a:rPr lang="en-US" sz="5400" b="1">
                <a:solidFill>
                  <a:schemeClr val="tx1"/>
                </a:solidFill>
              </a:rPr>
              <a:t>Connect</a:t>
            </a:r>
          </a:p>
        </p:txBody>
      </p:sp>
      <p:sp>
        <p:nvSpPr>
          <p:cNvPr id="28" name="Oval 128"/>
          <p:cNvSpPr>
            <a:spLocks noChangeArrowheads="1"/>
          </p:cNvSpPr>
          <p:nvPr/>
        </p:nvSpPr>
        <p:spPr bwMode="auto">
          <a:xfrm>
            <a:off x="2537791" y="2147491"/>
            <a:ext cx="642487" cy="642487"/>
          </a:xfrm>
          <a:prstGeom prst="ellipse">
            <a:avLst/>
          </a:prstGeom>
          <a:solidFill>
            <a:srgbClr val="FFC0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 name="Oval 128"/>
          <p:cNvSpPr>
            <a:spLocks noChangeArrowheads="1"/>
          </p:cNvSpPr>
          <p:nvPr/>
        </p:nvSpPr>
        <p:spPr bwMode="auto">
          <a:xfrm>
            <a:off x="2537791" y="3065683"/>
            <a:ext cx="642487" cy="642487"/>
          </a:xfrm>
          <a:prstGeom prst="ellipse">
            <a:avLst/>
          </a:pr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 name="Rectangle 29"/>
          <p:cNvSpPr/>
          <p:nvPr/>
        </p:nvSpPr>
        <p:spPr>
          <a:xfrm>
            <a:off x="4390228" y="1022278"/>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4513316" y="2071844"/>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grpSp>
        <p:nvGrpSpPr>
          <p:cNvPr id="33" name="Group 32"/>
          <p:cNvGrpSpPr/>
          <p:nvPr/>
        </p:nvGrpSpPr>
        <p:grpSpPr>
          <a:xfrm>
            <a:off x="5941403" y="392989"/>
            <a:ext cx="2661653" cy="318616"/>
            <a:chOff x="5941403" y="392989"/>
            <a:chExt cx="2661653" cy="318616"/>
          </a:xfrm>
        </p:grpSpPr>
        <p:sp>
          <p:nvSpPr>
            <p:cNvPr id="34" name="Rectangle 33"/>
            <p:cNvSpPr/>
            <p:nvPr/>
          </p:nvSpPr>
          <p:spPr>
            <a:xfrm>
              <a:off x="6276393" y="403828"/>
              <a:ext cx="2326663" cy="307777"/>
            </a:xfrm>
            <a:prstGeom prst="rect">
              <a:avLst/>
            </a:prstGeom>
          </p:spPr>
          <p:txBody>
            <a:bodyPr wrap="none">
              <a:spAutoFit/>
            </a:bodyPr>
            <a:lstStyle/>
            <a:p>
              <a:r>
                <a:rPr lang="en-IE" sz="1400">
                  <a:solidFill>
                    <a:schemeClr val="bg2"/>
                  </a:solidFill>
                </a:rPr>
                <a:t>STOP. THINK. CONNECT.™</a:t>
              </a:r>
            </a:p>
          </p:txBody>
        </p:sp>
        <p:cxnSp>
          <p:nvCxnSpPr>
            <p:cNvPr id="35" name="Straight Connector 34"/>
            <p:cNvCxnSpPr/>
            <p:nvPr/>
          </p:nvCxnSpPr>
          <p:spPr>
            <a:xfrm>
              <a:off x="6383791" y="396176"/>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377085" y="700953"/>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941403" y="392989"/>
              <a:ext cx="316624" cy="316624"/>
              <a:chOff x="6854825" y="3514231"/>
              <a:chExt cx="423863" cy="423863"/>
            </a:xfrm>
          </p:grpSpPr>
          <p:sp>
            <p:nvSpPr>
              <p:cNvPr id="38" name="Oval 37"/>
              <p:cNvSpPr/>
              <p:nvPr/>
            </p:nvSpPr>
            <p:spPr>
              <a:xfrm>
                <a:off x="6869735" y="3522644"/>
                <a:ext cx="398006" cy="398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72"/>
              <p:cNvGrpSpPr>
                <a:grpSpLocks noChangeAspect="1"/>
              </p:cNvGrpSpPr>
              <p:nvPr/>
            </p:nvGrpSpPr>
            <p:grpSpPr bwMode="auto">
              <a:xfrm>
                <a:off x="6854825" y="3514231"/>
                <a:ext cx="423863" cy="423863"/>
                <a:chOff x="4318" y="830"/>
                <a:chExt cx="267" cy="267"/>
              </a:xfrm>
            </p:grpSpPr>
            <p:sp>
              <p:nvSpPr>
                <p:cNvPr id="40" name="Freeform 73"/>
                <p:cNvSpPr>
                  <a:spLocks/>
                </p:cNvSpPr>
                <p:nvPr/>
              </p:nvSpPr>
              <p:spPr bwMode="auto">
                <a:xfrm>
                  <a:off x="4452" y="836"/>
                  <a:ext cx="126" cy="252"/>
                </a:xfrm>
                <a:custGeom>
                  <a:avLst/>
                  <a:gdLst>
                    <a:gd name="T0" fmla="*/ 0 w 86"/>
                    <a:gd name="T1" fmla="*/ 0 h 173"/>
                    <a:gd name="T2" fmla="*/ 0 w 86"/>
                    <a:gd name="T3" fmla="*/ 79 h 173"/>
                    <a:gd name="T4" fmla="*/ 30 w 86"/>
                    <a:gd name="T5" fmla="*/ 79 h 173"/>
                    <a:gd name="T6" fmla="*/ 30 w 86"/>
                    <a:gd name="T7" fmla="*/ 124 h 173"/>
                    <a:gd name="T8" fmla="*/ 0 w 86"/>
                    <a:gd name="T9" fmla="*/ 124 h 173"/>
                    <a:gd name="T10" fmla="*/ 0 w 86"/>
                    <a:gd name="T11" fmla="*/ 173 h 173"/>
                    <a:gd name="T12" fmla="*/ 86 w 86"/>
                    <a:gd name="T13" fmla="*/ 87 h 173"/>
                    <a:gd name="T14" fmla="*/ 0 w 86"/>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0" y="0"/>
                      </a:moveTo>
                      <a:cubicBezTo>
                        <a:pt x="0" y="79"/>
                        <a:pt x="0" y="79"/>
                        <a:pt x="0" y="79"/>
                      </a:cubicBezTo>
                      <a:cubicBezTo>
                        <a:pt x="30" y="79"/>
                        <a:pt x="30" y="79"/>
                        <a:pt x="30" y="79"/>
                      </a:cubicBezTo>
                      <a:cubicBezTo>
                        <a:pt x="30" y="124"/>
                        <a:pt x="30" y="124"/>
                        <a:pt x="30" y="124"/>
                      </a:cubicBezTo>
                      <a:cubicBezTo>
                        <a:pt x="0" y="124"/>
                        <a:pt x="0" y="124"/>
                        <a:pt x="0" y="124"/>
                      </a:cubicBezTo>
                      <a:cubicBezTo>
                        <a:pt x="0" y="173"/>
                        <a:pt x="0" y="173"/>
                        <a:pt x="0" y="173"/>
                      </a:cubicBezTo>
                      <a:cubicBezTo>
                        <a:pt x="47" y="173"/>
                        <a:pt x="86" y="135"/>
                        <a:pt x="86" y="87"/>
                      </a:cubicBezTo>
                      <a:cubicBezTo>
                        <a:pt x="86" y="39"/>
                        <a:pt x="47" y="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4"/>
                <p:cNvSpPr>
                  <a:spLocks noEditPoints="1"/>
                </p:cNvSpPr>
                <p:nvPr/>
              </p:nvSpPr>
              <p:spPr bwMode="auto">
                <a:xfrm>
                  <a:off x="4318" y="830"/>
                  <a:ext cx="267" cy="267"/>
                </a:xfrm>
                <a:custGeom>
                  <a:avLst/>
                  <a:gdLst>
                    <a:gd name="T0" fmla="*/ 92 w 183"/>
                    <a:gd name="T1" fmla="*/ 183 h 183"/>
                    <a:gd name="T2" fmla="*/ 0 w 183"/>
                    <a:gd name="T3" fmla="*/ 92 h 183"/>
                    <a:gd name="T4" fmla="*/ 92 w 183"/>
                    <a:gd name="T5" fmla="*/ 0 h 183"/>
                    <a:gd name="T6" fmla="*/ 183 w 183"/>
                    <a:gd name="T7" fmla="*/ 92 h 183"/>
                    <a:gd name="T8" fmla="*/ 92 w 183"/>
                    <a:gd name="T9" fmla="*/ 183 h 183"/>
                    <a:gd name="T10" fmla="*/ 92 w 183"/>
                    <a:gd name="T11" fmla="*/ 9 h 183"/>
                    <a:gd name="T12" fmla="*/ 9 w 183"/>
                    <a:gd name="T13" fmla="*/ 92 h 183"/>
                    <a:gd name="T14" fmla="*/ 92 w 183"/>
                    <a:gd name="T15" fmla="*/ 175 h 183"/>
                    <a:gd name="T16" fmla="*/ 175 w 183"/>
                    <a:gd name="T17" fmla="*/ 92 h 183"/>
                    <a:gd name="T18" fmla="*/ 92 w 183"/>
                    <a:gd name="T19"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moveTo>
                        <a:pt x="92" y="9"/>
                      </a:moveTo>
                      <a:cubicBezTo>
                        <a:pt x="46" y="9"/>
                        <a:pt x="9" y="46"/>
                        <a:pt x="9" y="92"/>
                      </a:cubicBezTo>
                      <a:cubicBezTo>
                        <a:pt x="9" y="137"/>
                        <a:pt x="46" y="175"/>
                        <a:pt x="92" y="175"/>
                      </a:cubicBezTo>
                      <a:cubicBezTo>
                        <a:pt x="137" y="175"/>
                        <a:pt x="175" y="137"/>
                        <a:pt x="175" y="92"/>
                      </a:cubicBezTo>
                      <a:cubicBezTo>
                        <a:pt x="175" y="46"/>
                        <a:pt x="137" y="9"/>
                        <a:pt x="92"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5"/>
                <p:cNvSpPr>
                  <a:spLocks noEditPoints="1"/>
                </p:cNvSpPr>
                <p:nvPr/>
              </p:nvSpPr>
              <p:spPr bwMode="auto">
                <a:xfrm>
                  <a:off x="4400" y="891"/>
                  <a:ext cx="103" cy="135"/>
                </a:xfrm>
                <a:custGeom>
                  <a:avLst/>
                  <a:gdLst>
                    <a:gd name="T0" fmla="*/ 61 w 71"/>
                    <a:gd name="T1" fmla="*/ 34 h 92"/>
                    <a:gd name="T2" fmla="*/ 61 w 71"/>
                    <a:gd name="T3" fmla="*/ 26 h 92"/>
                    <a:gd name="T4" fmla="*/ 36 w 71"/>
                    <a:gd name="T5" fmla="*/ 0 h 92"/>
                    <a:gd name="T6" fmla="*/ 11 w 71"/>
                    <a:gd name="T7" fmla="*/ 26 h 92"/>
                    <a:gd name="T8" fmla="*/ 11 w 71"/>
                    <a:gd name="T9" fmla="*/ 34 h 92"/>
                    <a:gd name="T10" fmla="*/ 0 w 71"/>
                    <a:gd name="T11" fmla="*/ 34 h 92"/>
                    <a:gd name="T12" fmla="*/ 0 w 71"/>
                    <a:gd name="T13" fmla="*/ 92 h 92"/>
                    <a:gd name="T14" fmla="*/ 71 w 71"/>
                    <a:gd name="T15" fmla="*/ 92 h 92"/>
                    <a:gd name="T16" fmla="*/ 71 w 71"/>
                    <a:gd name="T17" fmla="*/ 34 h 92"/>
                    <a:gd name="T18" fmla="*/ 61 w 71"/>
                    <a:gd name="T19" fmla="*/ 34 h 92"/>
                    <a:gd name="T20" fmla="*/ 19 w 71"/>
                    <a:gd name="T21" fmla="*/ 26 h 92"/>
                    <a:gd name="T22" fmla="*/ 36 w 71"/>
                    <a:gd name="T23" fmla="*/ 9 h 92"/>
                    <a:gd name="T24" fmla="*/ 53 w 71"/>
                    <a:gd name="T25" fmla="*/ 26 h 92"/>
                    <a:gd name="T26" fmla="*/ 53 w 71"/>
                    <a:gd name="T27" fmla="*/ 34 h 92"/>
                    <a:gd name="T28" fmla="*/ 19 w 71"/>
                    <a:gd name="T29" fmla="*/ 34 h 92"/>
                    <a:gd name="T30" fmla="*/ 19 w 71"/>
                    <a:gd name="T31" fmla="*/ 26 h 92"/>
                    <a:gd name="T32" fmla="*/ 62 w 71"/>
                    <a:gd name="T33" fmla="*/ 84 h 92"/>
                    <a:gd name="T34" fmla="*/ 9 w 71"/>
                    <a:gd name="T35" fmla="*/ 84 h 92"/>
                    <a:gd name="T36" fmla="*/ 9 w 71"/>
                    <a:gd name="T37" fmla="*/ 43 h 92"/>
                    <a:gd name="T38" fmla="*/ 62 w 71"/>
                    <a:gd name="T39" fmla="*/ 43 h 92"/>
                    <a:gd name="T40" fmla="*/ 62 w 71"/>
                    <a:gd name="T41"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2">
                      <a:moveTo>
                        <a:pt x="61" y="34"/>
                      </a:moveTo>
                      <a:cubicBezTo>
                        <a:pt x="61" y="26"/>
                        <a:pt x="61" y="26"/>
                        <a:pt x="61" y="26"/>
                      </a:cubicBezTo>
                      <a:cubicBezTo>
                        <a:pt x="61" y="12"/>
                        <a:pt x="50" y="0"/>
                        <a:pt x="36" y="0"/>
                      </a:cubicBezTo>
                      <a:cubicBezTo>
                        <a:pt x="22" y="0"/>
                        <a:pt x="11" y="12"/>
                        <a:pt x="11" y="26"/>
                      </a:cubicBezTo>
                      <a:cubicBezTo>
                        <a:pt x="11" y="34"/>
                        <a:pt x="11" y="34"/>
                        <a:pt x="11" y="34"/>
                      </a:cubicBezTo>
                      <a:cubicBezTo>
                        <a:pt x="0" y="34"/>
                        <a:pt x="0" y="34"/>
                        <a:pt x="0" y="34"/>
                      </a:cubicBezTo>
                      <a:cubicBezTo>
                        <a:pt x="0" y="92"/>
                        <a:pt x="0" y="92"/>
                        <a:pt x="0" y="92"/>
                      </a:cubicBezTo>
                      <a:cubicBezTo>
                        <a:pt x="71" y="92"/>
                        <a:pt x="71" y="92"/>
                        <a:pt x="71" y="92"/>
                      </a:cubicBezTo>
                      <a:cubicBezTo>
                        <a:pt x="71" y="34"/>
                        <a:pt x="71" y="34"/>
                        <a:pt x="71" y="34"/>
                      </a:cubicBezTo>
                      <a:lnTo>
                        <a:pt x="61" y="34"/>
                      </a:lnTo>
                      <a:close/>
                      <a:moveTo>
                        <a:pt x="19" y="26"/>
                      </a:moveTo>
                      <a:cubicBezTo>
                        <a:pt x="19" y="17"/>
                        <a:pt x="27" y="9"/>
                        <a:pt x="36" y="9"/>
                      </a:cubicBezTo>
                      <a:cubicBezTo>
                        <a:pt x="45" y="9"/>
                        <a:pt x="53" y="17"/>
                        <a:pt x="53" y="26"/>
                      </a:cubicBezTo>
                      <a:cubicBezTo>
                        <a:pt x="53" y="34"/>
                        <a:pt x="53" y="34"/>
                        <a:pt x="53" y="34"/>
                      </a:cubicBezTo>
                      <a:cubicBezTo>
                        <a:pt x="19" y="34"/>
                        <a:pt x="19" y="34"/>
                        <a:pt x="19" y="34"/>
                      </a:cubicBezTo>
                      <a:lnTo>
                        <a:pt x="19" y="26"/>
                      </a:lnTo>
                      <a:close/>
                      <a:moveTo>
                        <a:pt x="62" y="84"/>
                      </a:moveTo>
                      <a:cubicBezTo>
                        <a:pt x="9" y="84"/>
                        <a:pt x="9" y="84"/>
                        <a:pt x="9" y="84"/>
                      </a:cubicBezTo>
                      <a:cubicBezTo>
                        <a:pt x="9" y="43"/>
                        <a:pt x="9" y="43"/>
                        <a:pt x="9" y="43"/>
                      </a:cubicBezTo>
                      <a:cubicBezTo>
                        <a:pt x="62" y="43"/>
                        <a:pt x="62" y="43"/>
                        <a:pt x="62" y="43"/>
                      </a:cubicBezTo>
                      <a:lnTo>
                        <a:pt x="62"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6"/>
                <p:cNvSpPr>
                  <a:spLocks/>
                </p:cNvSpPr>
                <p:nvPr/>
              </p:nvSpPr>
              <p:spPr bwMode="auto">
                <a:xfrm>
                  <a:off x="4443" y="969"/>
                  <a:ext cx="18" cy="29"/>
                </a:xfrm>
                <a:custGeom>
                  <a:avLst/>
                  <a:gdLst>
                    <a:gd name="T0" fmla="*/ 12 w 12"/>
                    <a:gd name="T1" fmla="*/ 5 h 20"/>
                    <a:gd name="T2" fmla="*/ 6 w 12"/>
                    <a:gd name="T3" fmla="*/ 0 h 20"/>
                    <a:gd name="T4" fmla="*/ 0 w 12"/>
                    <a:gd name="T5" fmla="*/ 5 h 20"/>
                    <a:gd name="T6" fmla="*/ 2 w 12"/>
                    <a:gd name="T7" fmla="*/ 9 h 20"/>
                    <a:gd name="T8" fmla="*/ 2 w 12"/>
                    <a:gd name="T9" fmla="*/ 20 h 20"/>
                    <a:gd name="T10" fmla="*/ 10 w 12"/>
                    <a:gd name="T11" fmla="*/ 20 h 20"/>
                    <a:gd name="T12" fmla="*/ 10 w 12"/>
                    <a:gd name="T13" fmla="*/ 9 h 20"/>
                    <a:gd name="T14" fmla="*/ 12 w 12"/>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2" y="5"/>
                      </a:moveTo>
                      <a:cubicBezTo>
                        <a:pt x="12" y="2"/>
                        <a:pt x="9" y="0"/>
                        <a:pt x="6" y="0"/>
                      </a:cubicBezTo>
                      <a:cubicBezTo>
                        <a:pt x="3" y="0"/>
                        <a:pt x="0" y="2"/>
                        <a:pt x="0" y="5"/>
                      </a:cubicBezTo>
                      <a:cubicBezTo>
                        <a:pt x="0" y="7"/>
                        <a:pt x="1" y="8"/>
                        <a:pt x="2" y="9"/>
                      </a:cubicBezTo>
                      <a:cubicBezTo>
                        <a:pt x="2" y="20"/>
                        <a:pt x="2" y="20"/>
                        <a:pt x="2" y="20"/>
                      </a:cubicBezTo>
                      <a:cubicBezTo>
                        <a:pt x="10" y="20"/>
                        <a:pt x="10" y="20"/>
                        <a:pt x="10" y="20"/>
                      </a:cubicBezTo>
                      <a:cubicBezTo>
                        <a:pt x="10" y="9"/>
                        <a:pt x="10" y="9"/>
                        <a:pt x="10" y="9"/>
                      </a:cubicBezTo>
                      <a:cubicBezTo>
                        <a:pt x="11" y="8"/>
                        <a:pt x="12" y="7"/>
                        <a:pt x="12"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814011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animEffect transition="in" filter="fade">
                                      <p:cBhvr>
                                        <p:cTn id="39"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build="p"/>
      <p:bldP spid="26" grpId="0" build="p"/>
      <p:bldP spid="27" grpId="0" build="p"/>
      <p:bldP spid="28" grpId="0" animBg="1"/>
      <p:bldP spid="28" grpId="1"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t>Thank You</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0267" b="8855"/>
          <a:stretch/>
        </p:blipFill>
        <p:spPr>
          <a:xfrm>
            <a:off x="1" y="1334125"/>
            <a:ext cx="9143999" cy="3582649"/>
          </a:xfrm>
          <a:prstGeom prst="rect">
            <a:avLst/>
          </a:prstGeom>
        </p:spPr>
      </p:pic>
    </p:spTree>
    <p:extLst>
      <p:ext uri="{BB962C8B-B14F-4D97-AF65-F5344CB8AC3E}">
        <p14:creationId xmlns:p14="http://schemas.microsoft.com/office/powerpoint/2010/main" val="41242735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371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21"/>
          <p:cNvSpPr>
            <a:spLocks noChangeArrowheads="1"/>
          </p:cNvSpPr>
          <p:nvPr/>
        </p:nvSpPr>
        <p:spPr bwMode="auto">
          <a:xfrm>
            <a:off x="2695141" y="3221957"/>
            <a:ext cx="329928" cy="3299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22"/>
          <p:cNvSpPr>
            <a:spLocks noChangeArrowheads="1"/>
          </p:cNvSpPr>
          <p:nvPr/>
        </p:nvSpPr>
        <p:spPr bwMode="auto">
          <a:xfrm>
            <a:off x="2695141" y="2301651"/>
            <a:ext cx="329928" cy="3472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3"/>
          <p:cNvSpPr>
            <a:spLocks noEditPoints="1"/>
          </p:cNvSpPr>
          <p:nvPr/>
        </p:nvSpPr>
        <p:spPr bwMode="auto">
          <a:xfrm>
            <a:off x="2434670" y="1016688"/>
            <a:ext cx="850859" cy="2917213"/>
          </a:xfrm>
          <a:custGeom>
            <a:avLst/>
            <a:gdLst>
              <a:gd name="T0" fmla="*/ 199 w 199"/>
              <a:gd name="T1" fmla="*/ 0 h 670"/>
              <a:gd name="T2" fmla="*/ 99 w 199"/>
              <a:gd name="T3" fmla="*/ 0 h 670"/>
              <a:gd name="T4" fmla="*/ 0 w 199"/>
              <a:gd name="T5" fmla="*/ 0 h 670"/>
              <a:gd name="T6" fmla="*/ 0 w 199"/>
              <a:gd name="T7" fmla="*/ 670 h 670"/>
              <a:gd name="T8" fmla="*/ 99 w 199"/>
              <a:gd name="T9" fmla="*/ 670 h 670"/>
              <a:gd name="T10" fmla="*/ 199 w 199"/>
              <a:gd name="T11" fmla="*/ 670 h 670"/>
              <a:gd name="T12" fmla="*/ 199 w 199"/>
              <a:gd name="T13" fmla="*/ 0 h 670"/>
              <a:gd name="T14" fmla="*/ 100 w 199"/>
              <a:gd name="T15" fmla="*/ 619 h 670"/>
              <a:gd name="T16" fmla="*/ 99 w 199"/>
              <a:gd name="T17" fmla="*/ 619 h 670"/>
              <a:gd name="T18" fmla="*/ 99 w 199"/>
              <a:gd name="T19" fmla="*/ 619 h 670"/>
              <a:gd name="T20" fmla="*/ 26 w 199"/>
              <a:gd name="T21" fmla="*/ 545 h 670"/>
              <a:gd name="T22" fmla="*/ 99 w 199"/>
              <a:gd name="T23" fmla="*/ 471 h 670"/>
              <a:gd name="T24" fmla="*/ 99 w 199"/>
              <a:gd name="T25" fmla="*/ 471 h 670"/>
              <a:gd name="T26" fmla="*/ 100 w 199"/>
              <a:gd name="T27" fmla="*/ 471 h 670"/>
              <a:gd name="T28" fmla="*/ 174 w 199"/>
              <a:gd name="T29" fmla="*/ 545 h 670"/>
              <a:gd name="T30" fmla="*/ 100 w 199"/>
              <a:gd name="T31" fmla="*/ 619 h 670"/>
              <a:gd name="T32" fmla="*/ 100 w 199"/>
              <a:gd name="T33" fmla="*/ 409 h 670"/>
              <a:gd name="T34" fmla="*/ 99 w 199"/>
              <a:gd name="T35" fmla="*/ 409 h 670"/>
              <a:gd name="T36" fmla="*/ 99 w 199"/>
              <a:gd name="T37" fmla="*/ 409 h 670"/>
              <a:gd name="T38" fmla="*/ 26 w 199"/>
              <a:gd name="T39" fmla="*/ 335 h 670"/>
              <a:gd name="T40" fmla="*/ 99 w 199"/>
              <a:gd name="T41" fmla="*/ 261 h 670"/>
              <a:gd name="T42" fmla="*/ 99 w 199"/>
              <a:gd name="T43" fmla="*/ 261 h 670"/>
              <a:gd name="T44" fmla="*/ 100 w 199"/>
              <a:gd name="T45" fmla="*/ 261 h 670"/>
              <a:gd name="T46" fmla="*/ 174 w 199"/>
              <a:gd name="T47" fmla="*/ 335 h 670"/>
              <a:gd name="T48" fmla="*/ 100 w 199"/>
              <a:gd name="T49" fmla="*/ 409 h 670"/>
              <a:gd name="T50" fmla="*/ 100 w 199"/>
              <a:gd name="T51" fmla="*/ 199 h 670"/>
              <a:gd name="T52" fmla="*/ 99 w 199"/>
              <a:gd name="T53" fmla="*/ 199 h 670"/>
              <a:gd name="T54" fmla="*/ 26 w 199"/>
              <a:gd name="T55" fmla="*/ 125 h 670"/>
              <a:gd name="T56" fmla="*/ 99 w 199"/>
              <a:gd name="T57" fmla="*/ 51 h 670"/>
              <a:gd name="T58" fmla="*/ 99 w 199"/>
              <a:gd name="T59" fmla="*/ 51 h 670"/>
              <a:gd name="T60" fmla="*/ 100 w 199"/>
              <a:gd name="T61" fmla="*/ 51 h 670"/>
              <a:gd name="T62" fmla="*/ 174 w 199"/>
              <a:gd name="T63" fmla="*/ 125 h 670"/>
              <a:gd name="T64" fmla="*/ 100 w 199"/>
              <a:gd name="T65" fmla="*/ 199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670">
                <a:moveTo>
                  <a:pt x="199" y="0"/>
                </a:moveTo>
                <a:cubicBezTo>
                  <a:pt x="99" y="0"/>
                  <a:pt x="99" y="0"/>
                  <a:pt x="99" y="0"/>
                </a:cubicBezTo>
                <a:cubicBezTo>
                  <a:pt x="0" y="0"/>
                  <a:pt x="0" y="0"/>
                  <a:pt x="0" y="0"/>
                </a:cubicBezTo>
                <a:cubicBezTo>
                  <a:pt x="0" y="670"/>
                  <a:pt x="0" y="670"/>
                  <a:pt x="0" y="670"/>
                </a:cubicBezTo>
                <a:cubicBezTo>
                  <a:pt x="99" y="670"/>
                  <a:pt x="99" y="670"/>
                  <a:pt x="99" y="670"/>
                </a:cubicBezTo>
                <a:cubicBezTo>
                  <a:pt x="199" y="670"/>
                  <a:pt x="199" y="670"/>
                  <a:pt x="199" y="670"/>
                </a:cubicBezTo>
                <a:lnTo>
                  <a:pt x="199" y="0"/>
                </a:lnTo>
                <a:close/>
                <a:moveTo>
                  <a:pt x="100" y="619"/>
                </a:moveTo>
                <a:cubicBezTo>
                  <a:pt x="99" y="619"/>
                  <a:pt x="99" y="619"/>
                  <a:pt x="99" y="619"/>
                </a:cubicBezTo>
                <a:cubicBezTo>
                  <a:pt x="99" y="619"/>
                  <a:pt x="99" y="619"/>
                  <a:pt x="99" y="619"/>
                </a:cubicBezTo>
                <a:cubicBezTo>
                  <a:pt x="59" y="619"/>
                  <a:pt x="26" y="586"/>
                  <a:pt x="26" y="545"/>
                </a:cubicBezTo>
                <a:cubicBezTo>
                  <a:pt x="26" y="504"/>
                  <a:pt x="59" y="471"/>
                  <a:pt x="99" y="471"/>
                </a:cubicBezTo>
                <a:cubicBezTo>
                  <a:pt x="99" y="471"/>
                  <a:pt x="99" y="471"/>
                  <a:pt x="99" y="471"/>
                </a:cubicBezTo>
                <a:cubicBezTo>
                  <a:pt x="100" y="471"/>
                  <a:pt x="100" y="471"/>
                  <a:pt x="100" y="471"/>
                </a:cubicBezTo>
                <a:cubicBezTo>
                  <a:pt x="140" y="471"/>
                  <a:pt x="174" y="504"/>
                  <a:pt x="174" y="545"/>
                </a:cubicBezTo>
                <a:cubicBezTo>
                  <a:pt x="174" y="586"/>
                  <a:pt x="140" y="619"/>
                  <a:pt x="100" y="619"/>
                </a:cubicBezTo>
                <a:close/>
                <a:moveTo>
                  <a:pt x="100" y="409"/>
                </a:moveTo>
                <a:cubicBezTo>
                  <a:pt x="99" y="409"/>
                  <a:pt x="99" y="409"/>
                  <a:pt x="99" y="409"/>
                </a:cubicBezTo>
                <a:cubicBezTo>
                  <a:pt x="99" y="409"/>
                  <a:pt x="99" y="409"/>
                  <a:pt x="99" y="409"/>
                </a:cubicBezTo>
                <a:cubicBezTo>
                  <a:pt x="59" y="409"/>
                  <a:pt x="26" y="376"/>
                  <a:pt x="26" y="335"/>
                </a:cubicBezTo>
                <a:cubicBezTo>
                  <a:pt x="26" y="294"/>
                  <a:pt x="59" y="261"/>
                  <a:pt x="99" y="261"/>
                </a:cubicBezTo>
                <a:cubicBezTo>
                  <a:pt x="99" y="261"/>
                  <a:pt x="99" y="261"/>
                  <a:pt x="99" y="261"/>
                </a:cubicBezTo>
                <a:cubicBezTo>
                  <a:pt x="100" y="261"/>
                  <a:pt x="100" y="261"/>
                  <a:pt x="100" y="261"/>
                </a:cubicBezTo>
                <a:cubicBezTo>
                  <a:pt x="140" y="261"/>
                  <a:pt x="174" y="294"/>
                  <a:pt x="174" y="335"/>
                </a:cubicBezTo>
                <a:cubicBezTo>
                  <a:pt x="174" y="376"/>
                  <a:pt x="140" y="409"/>
                  <a:pt x="100" y="409"/>
                </a:cubicBezTo>
                <a:close/>
                <a:moveTo>
                  <a:pt x="100" y="199"/>
                </a:moveTo>
                <a:cubicBezTo>
                  <a:pt x="99" y="199"/>
                  <a:pt x="99" y="199"/>
                  <a:pt x="99" y="199"/>
                </a:cubicBezTo>
                <a:cubicBezTo>
                  <a:pt x="59" y="199"/>
                  <a:pt x="26" y="165"/>
                  <a:pt x="26" y="125"/>
                </a:cubicBezTo>
                <a:cubicBezTo>
                  <a:pt x="26" y="84"/>
                  <a:pt x="59" y="51"/>
                  <a:pt x="99" y="51"/>
                </a:cubicBezTo>
                <a:cubicBezTo>
                  <a:pt x="99" y="51"/>
                  <a:pt x="99" y="51"/>
                  <a:pt x="99" y="51"/>
                </a:cubicBezTo>
                <a:cubicBezTo>
                  <a:pt x="100" y="51"/>
                  <a:pt x="100" y="51"/>
                  <a:pt x="100" y="51"/>
                </a:cubicBezTo>
                <a:cubicBezTo>
                  <a:pt x="140" y="51"/>
                  <a:pt x="174" y="84"/>
                  <a:pt x="174" y="125"/>
                </a:cubicBezTo>
                <a:cubicBezTo>
                  <a:pt x="174" y="166"/>
                  <a:pt x="140" y="199"/>
                  <a:pt x="100"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4"/>
          <p:cNvSpPr>
            <a:spLocks/>
          </p:cNvSpPr>
          <p:nvPr/>
        </p:nvSpPr>
        <p:spPr bwMode="auto">
          <a:xfrm>
            <a:off x="2851415" y="1016688"/>
            <a:ext cx="434115" cy="2917213"/>
          </a:xfrm>
          <a:custGeom>
            <a:avLst/>
            <a:gdLst>
              <a:gd name="T0" fmla="*/ 1 w 100"/>
              <a:gd name="T1" fmla="*/ 51 h 670"/>
              <a:gd name="T2" fmla="*/ 75 w 100"/>
              <a:gd name="T3" fmla="*/ 125 h 670"/>
              <a:gd name="T4" fmla="*/ 1 w 100"/>
              <a:gd name="T5" fmla="*/ 199 h 670"/>
              <a:gd name="T6" fmla="*/ 0 w 100"/>
              <a:gd name="T7" fmla="*/ 199 h 670"/>
              <a:gd name="T8" fmla="*/ 0 w 100"/>
              <a:gd name="T9" fmla="*/ 261 h 670"/>
              <a:gd name="T10" fmla="*/ 1 w 100"/>
              <a:gd name="T11" fmla="*/ 261 h 670"/>
              <a:gd name="T12" fmla="*/ 75 w 100"/>
              <a:gd name="T13" fmla="*/ 335 h 670"/>
              <a:gd name="T14" fmla="*/ 1 w 100"/>
              <a:gd name="T15" fmla="*/ 409 h 670"/>
              <a:gd name="T16" fmla="*/ 0 w 100"/>
              <a:gd name="T17" fmla="*/ 409 h 670"/>
              <a:gd name="T18" fmla="*/ 0 w 100"/>
              <a:gd name="T19" fmla="*/ 471 h 670"/>
              <a:gd name="T20" fmla="*/ 1 w 100"/>
              <a:gd name="T21" fmla="*/ 471 h 670"/>
              <a:gd name="T22" fmla="*/ 75 w 100"/>
              <a:gd name="T23" fmla="*/ 545 h 670"/>
              <a:gd name="T24" fmla="*/ 1 w 100"/>
              <a:gd name="T25" fmla="*/ 619 h 670"/>
              <a:gd name="T26" fmla="*/ 0 w 100"/>
              <a:gd name="T27" fmla="*/ 619 h 670"/>
              <a:gd name="T28" fmla="*/ 0 w 100"/>
              <a:gd name="T29" fmla="*/ 670 h 670"/>
              <a:gd name="T30" fmla="*/ 100 w 100"/>
              <a:gd name="T31" fmla="*/ 670 h 670"/>
              <a:gd name="T32" fmla="*/ 100 w 100"/>
              <a:gd name="T33" fmla="*/ 0 h 670"/>
              <a:gd name="T34" fmla="*/ 0 w 100"/>
              <a:gd name="T35" fmla="*/ 0 h 670"/>
              <a:gd name="T36" fmla="*/ 0 w 100"/>
              <a:gd name="T37" fmla="*/ 51 h 670"/>
              <a:gd name="T38" fmla="*/ 1 w 100"/>
              <a:gd name="T39" fmla="*/ 5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670">
                <a:moveTo>
                  <a:pt x="1" y="51"/>
                </a:moveTo>
                <a:cubicBezTo>
                  <a:pt x="41" y="51"/>
                  <a:pt x="75" y="84"/>
                  <a:pt x="75" y="125"/>
                </a:cubicBezTo>
                <a:cubicBezTo>
                  <a:pt x="75" y="166"/>
                  <a:pt x="41" y="199"/>
                  <a:pt x="1" y="199"/>
                </a:cubicBezTo>
                <a:cubicBezTo>
                  <a:pt x="0" y="199"/>
                  <a:pt x="0" y="199"/>
                  <a:pt x="0" y="199"/>
                </a:cubicBezTo>
                <a:cubicBezTo>
                  <a:pt x="0" y="261"/>
                  <a:pt x="0" y="261"/>
                  <a:pt x="0" y="261"/>
                </a:cubicBezTo>
                <a:cubicBezTo>
                  <a:pt x="1" y="261"/>
                  <a:pt x="1" y="261"/>
                  <a:pt x="1" y="261"/>
                </a:cubicBezTo>
                <a:cubicBezTo>
                  <a:pt x="41" y="261"/>
                  <a:pt x="75" y="294"/>
                  <a:pt x="75" y="335"/>
                </a:cubicBezTo>
                <a:cubicBezTo>
                  <a:pt x="75" y="376"/>
                  <a:pt x="41" y="409"/>
                  <a:pt x="1" y="409"/>
                </a:cubicBezTo>
                <a:cubicBezTo>
                  <a:pt x="0" y="409"/>
                  <a:pt x="0" y="409"/>
                  <a:pt x="0" y="409"/>
                </a:cubicBezTo>
                <a:cubicBezTo>
                  <a:pt x="0" y="471"/>
                  <a:pt x="0" y="471"/>
                  <a:pt x="0" y="471"/>
                </a:cubicBezTo>
                <a:cubicBezTo>
                  <a:pt x="1" y="471"/>
                  <a:pt x="1" y="471"/>
                  <a:pt x="1" y="471"/>
                </a:cubicBezTo>
                <a:cubicBezTo>
                  <a:pt x="41" y="471"/>
                  <a:pt x="75" y="504"/>
                  <a:pt x="75" y="545"/>
                </a:cubicBezTo>
                <a:cubicBezTo>
                  <a:pt x="75" y="586"/>
                  <a:pt x="41" y="619"/>
                  <a:pt x="1" y="619"/>
                </a:cubicBezTo>
                <a:cubicBezTo>
                  <a:pt x="0" y="619"/>
                  <a:pt x="0" y="619"/>
                  <a:pt x="0" y="619"/>
                </a:cubicBezTo>
                <a:cubicBezTo>
                  <a:pt x="0" y="670"/>
                  <a:pt x="0" y="670"/>
                  <a:pt x="0" y="670"/>
                </a:cubicBezTo>
                <a:cubicBezTo>
                  <a:pt x="100" y="670"/>
                  <a:pt x="100" y="670"/>
                  <a:pt x="100" y="670"/>
                </a:cubicBezTo>
                <a:cubicBezTo>
                  <a:pt x="100" y="0"/>
                  <a:pt x="100" y="0"/>
                  <a:pt x="100" y="0"/>
                </a:cubicBezTo>
                <a:cubicBezTo>
                  <a:pt x="0" y="0"/>
                  <a:pt x="0" y="0"/>
                  <a:pt x="0" y="0"/>
                </a:cubicBezTo>
                <a:cubicBezTo>
                  <a:pt x="0" y="51"/>
                  <a:pt x="0" y="51"/>
                  <a:pt x="0" y="51"/>
                </a:cubicBezTo>
                <a:lnTo>
                  <a:pt x="1" y="51"/>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5"/>
          <p:cNvSpPr>
            <a:spLocks noEditPoints="1"/>
          </p:cNvSpPr>
          <p:nvPr/>
        </p:nvSpPr>
        <p:spPr bwMode="auto">
          <a:xfrm>
            <a:off x="1774824" y="877773"/>
            <a:ext cx="2170551" cy="3351328"/>
          </a:xfrm>
          <a:custGeom>
            <a:avLst/>
            <a:gdLst>
              <a:gd name="T0" fmla="*/ 125 w 125"/>
              <a:gd name="T1" fmla="*/ 74 h 193"/>
              <a:gd name="T2" fmla="*/ 96 w 125"/>
              <a:gd name="T3" fmla="*/ 74 h 193"/>
              <a:gd name="T4" fmla="*/ 96 w 125"/>
              <a:gd name="T5" fmla="*/ 43 h 193"/>
              <a:gd name="T6" fmla="*/ 125 w 125"/>
              <a:gd name="T7" fmla="*/ 14 h 193"/>
              <a:gd name="T8" fmla="*/ 96 w 125"/>
              <a:gd name="T9" fmla="*/ 14 h 193"/>
              <a:gd name="T10" fmla="*/ 96 w 125"/>
              <a:gd name="T11" fmla="*/ 0 h 193"/>
              <a:gd name="T12" fmla="*/ 29 w 125"/>
              <a:gd name="T13" fmla="*/ 0 h 193"/>
              <a:gd name="T14" fmla="*/ 29 w 125"/>
              <a:gd name="T15" fmla="*/ 13 h 193"/>
              <a:gd name="T16" fmla="*/ 0 w 125"/>
              <a:gd name="T17" fmla="*/ 13 h 193"/>
              <a:gd name="T18" fmla="*/ 29 w 125"/>
              <a:gd name="T19" fmla="*/ 42 h 193"/>
              <a:gd name="T20" fmla="*/ 29 w 125"/>
              <a:gd name="T21" fmla="*/ 73 h 193"/>
              <a:gd name="T22" fmla="*/ 0 w 125"/>
              <a:gd name="T23" fmla="*/ 73 h 193"/>
              <a:gd name="T24" fmla="*/ 29 w 125"/>
              <a:gd name="T25" fmla="*/ 102 h 193"/>
              <a:gd name="T26" fmla="*/ 29 w 125"/>
              <a:gd name="T27" fmla="*/ 134 h 193"/>
              <a:gd name="T28" fmla="*/ 0 w 125"/>
              <a:gd name="T29" fmla="*/ 134 h 193"/>
              <a:gd name="T30" fmla="*/ 29 w 125"/>
              <a:gd name="T31" fmla="*/ 162 h 193"/>
              <a:gd name="T32" fmla="*/ 29 w 125"/>
              <a:gd name="T33" fmla="*/ 184 h 193"/>
              <a:gd name="T34" fmla="*/ 47 w 125"/>
              <a:gd name="T35" fmla="*/ 184 h 193"/>
              <a:gd name="T36" fmla="*/ 47 w 125"/>
              <a:gd name="T37" fmla="*/ 193 h 193"/>
              <a:gd name="T38" fmla="*/ 78 w 125"/>
              <a:gd name="T39" fmla="*/ 193 h 193"/>
              <a:gd name="T40" fmla="*/ 78 w 125"/>
              <a:gd name="T41" fmla="*/ 184 h 193"/>
              <a:gd name="T42" fmla="*/ 96 w 125"/>
              <a:gd name="T43" fmla="*/ 184 h 193"/>
              <a:gd name="T44" fmla="*/ 96 w 125"/>
              <a:gd name="T45" fmla="*/ 164 h 193"/>
              <a:gd name="T46" fmla="*/ 125 w 125"/>
              <a:gd name="T47" fmla="*/ 135 h 193"/>
              <a:gd name="T48" fmla="*/ 96 w 125"/>
              <a:gd name="T49" fmla="*/ 135 h 193"/>
              <a:gd name="T50" fmla="*/ 96 w 125"/>
              <a:gd name="T51" fmla="*/ 103 h 193"/>
              <a:gd name="T52" fmla="*/ 125 w 125"/>
              <a:gd name="T53" fmla="*/ 74 h 193"/>
              <a:gd name="T54" fmla="*/ 87 w 125"/>
              <a:gd name="T55" fmla="*/ 176 h 193"/>
              <a:gd name="T56" fmla="*/ 38 w 125"/>
              <a:gd name="T57" fmla="*/ 176 h 193"/>
              <a:gd name="T58" fmla="*/ 38 w 125"/>
              <a:gd name="T59" fmla="*/ 8 h 193"/>
              <a:gd name="T60" fmla="*/ 87 w 125"/>
              <a:gd name="T61" fmla="*/ 8 h 193"/>
              <a:gd name="T62" fmla="*/ 87 w 125"/>
              <a:gd name="T63" fmla="*/ 17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193">
                <a:moveTo>
                  <a:pt x="125" y="74"/>
                </a:moveTo>
                <a:lnTo>
                  <a:pt x="96" y="74"/>
                </a:lnTo>
                <a:lnTo>
                  <a:pt x="96" y="43"/>
                </a:lnTo>
                <a:lnTo>
                  <a:pt x="125" y="14"/>
                </a:lnTo>
                <a:lnTo>
                  <a:pt x="96" y="14"/>
                </a:lnTo>
                <a:lnTo>
                  <a:pt x="96" y="0"/>
                </a:lnTo>
                <a:lnTo>
                  <a:pt x="29" y="0"/>
                </a:lnTo>
                <a:lnTo>
                  <a:pt x="29" y="13"/>
                </a:lnTo>
                <a:lnTo>
                  <a:pt x="0" y="13"/>
                </a:lnTo>
                <a:lnTo>
                  <a:pt x="29" y="42"/>
                </a:lnTo>
                <a:lnTo>
                  <a:pt x="29" y="73"/>
                </a:lnTo>
                <a:lnTo>
                  <a:pt x="0" y="73"/>
                </a:lnTo>
                <a:lnTo>
                  <a:pt x="29" y="102"/>
                </a:lnTo>
                <a:lnTo>
                  <a:pt x="29" y="134"/>
                </a:lnTo>
                <a:lnTo>
                  <a:pt x="0" y="134"/>
                </a:lnTo>
                <a:lnTo>
                  <a:pt x="29" y="162"/>
                </a:lnTo>
                <a:lnTo>
                  <a:pt x="29" y="184"/>
                </a:lnTo>
                <a:lnTo>
                  <a:pt x="47" y="184"/>
                </a:lnTo>
                <a:lnTo>
                  <a:pt x="47" y="193"/>
                </a:lnTo>
                <a:lnTo>
                  <a:pt x="78" y="193"/>
                </a:lnTo>
                <a:lnTo>
                  <a:pt x="78" y="184"/>
                </a:lnTo>
                <a:lnTo>
                  <a:pt x="96" y="184"/>
                </a:lnTo>
                <a:lnTo>
                  <a:pt x="96" y="164"/>
                </a:lnTo>
                <a:lnTo>
                  <a:pt x="125" y="135"/>
                </a:lnTo>
                <a:lnTo>
                  <a:pt x="96" y="135"/>
                </a:lnTo>
                <a:lnTo>
                  <a:pt x="96" y="103"/>
                </a:lnTo>
                <a:lnTo>
                  <a:pt x="125" y="74"/>
                </a:lnTo>
                <a:close/>
                <a:moveTo>
                  <a:pt x="87" y="176"/>
                </a:moveTo>
                <a:lnTo>
                  <a:pt x="38" y="176"/>
                </a:lnTo>
                <a:lnTo>
                  <a:pt x="38" y="8"/>
                </a:lnTo>
                <a:lnTo>
                  <a:pt x="87" y="8"/>
                </a:lnTo>
                <a:lnTo>
                  <a:pt x="87" y="1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126"/>
          <p:cNvSpPr>
            <a:spLocks noEditPoints="1"/>
          </p:cNvSpPr>
          <p:nvPr/>
        </p:nvSpPr>
        <p:spPr bwMode="auto">
          <a:xfrm>
            <a:off x="2538856" y="2147496"/>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7"/>
          <p:cNvSpPr>
            <a:spLocks noEditPoints="1"/>
          </p:cNvSpPr>
          <p:nvPr/>
        </p:nvSpPr>
        <p:spPr bwMode="auto">
          <a:xfrm>
            <a:off x="2538856" y="3065683"/>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5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5"/>
                  <a:pt x="74" y="35"/>
                </a:cubicBezTo>
                <a:cubicBezTo>
                  <a:pt x="95" y="35"/>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6"/>
          <p:cNvSpPr>
            <a:spLocks noEditPoints="1"/>
          </p:cNvSpPr>
          <p:nvPr/>
        </p:nvSpPr>
        <p:spPr bwMode="auto">
          <a:xfrm>
            <a:off x="2537791" y="1236929"/>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28"/>
          <p:cNvSpPr>
            <a:spLocks noChangeArrowheads="1"/>
          </p:cNvSpPr>
          <p:nvPr/>
        </p:nvSpPr>
        <p:spPr bwMode="auto">
          <a:xfrm>
            <a:off x="2537791" y="1236924"/>
            <a:ext cx="642487" cy="642487"/>
          </a:xfrm>
          <a:prstGeom prst="ellipse">
            <a:avLst/>
          </a:pr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Text Placeholder 1"/>
          <p:cNvSpPr>
            <a:spLocks noGrp="1"/>
          </p:cNvSpPr>
          <p:nvPr>
            <p:ph type="body" sz="quarter" idx="13"/>
          </p:nvPr>
        </p:nvSpPr>
        <p:spPr>
          <a:xfrm>
            <a:off x="4513316" y="1477644"/>
            <a:ext cx="2741756" cy="479909"/>
          </a:xfrm>
        </p:spPr>
        <p:txBody>
          <a:bodyPr/>
          <a:lstStyle/>
          <a:p>
            <a:r>
              <a:rPr lang="en-US" sz="5400" b="1">
                <a:solidFill>
                  <a:schemeClr val="tx1"/>
                </a:solidFill>
              </a:rPr>
              <a:t>Stop</a:t>
            </a:r>
          </a:p>
        </p:txBody>
      </p:sp>
      <p:sp>
        <p:nvSpPr>
          <p:cNvPr id="26" name="Text Placeholder 1"/>
          <p:cNvSpPr>
            <a:spLocks noGrp="1"/>
          </p:cNvSpPr>
          <p:nvPr>
            <p:ph type="body" sz="quarter" idx="13"/>
          </p:nvPr>
        </p:nvSpPr>
        <p:spPr>
          <a:xfrm>
            <a:off x="4528556" y="2468739"/>
            <a:ext cx="2741756" cy="479909"/>
          </a:xfrm>
        </p:spPr>
        <p:txBody>
          <a:bodyPr/>
          <a:lstStyle/>
          <a:p>
            <a:r>
              <a:rPr lang="en-US" sz="5400" b="1">
                <a:solidFill>
                  <a:schemeClr val="tx1"/>
                </a:solidFill>
              </a:rPr>
              <a:t>Think</a:t>
            </a:r>
          </a:p>
        </p:txBody>
      </p:sp>
      <p:sp>
        <p:nvSpPr>
          <p:cNvPr id="27" name="Text Placeholder 1"/>
          <p:cNvSpPr>
            <a:spLocks noGrp="1"/>
          </p:cNvSpPr>
          <p:nvPr>
            <p:ph type="body" sz="quarter" idx="13"/>
          </p:nvPr>
        </p:nvSpPr>
        <p:spPr>
          <a:xfrm>
            <a:off x="4513316" y="3378422"/>
            <a:ext cx="3495304" cy="479909"/>
          </a:xfrm>
        </p:spPr>
        <p:txBody>
          <a:bodyPr/>
          <a:lstStyle/>
          <a:p>
            <a:r>
              <a:rPr lang="en-US" sz="5400" b="1">
                <a:solidFill>
                  <a:schemeClr val="tx1"/>
                </a:solidFill>
              </a:rPr>
              <a:t>Connect</a:t>
            </a:r>
          </a:p>
        </p:txBody>
      </p:sp>
      <p:sp>
        <p:nvSpPr>
          <p:cNvPr id="28" name="Oval 128"/>
          <p:cNvSpPr>
            <a:spLocks noChangeArrowheads="1"/>
          </p:cNvSpPr>
          <p:nvPr/>
        </p:nvSpPr>
        <p:spPr bwMode="auto">
          <a:xfrm>
            <a:off x="2537791" y="2147491"/>
            <a:ext cx="642487" cy="642487"/>
          </a:xfrm>
          <a:prstGeom prst="ellipse">
            <a:avLst/>
          </a:prstGeom>
          <a:solidFill>
            <a:srgbClr val="FFC0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 name="Oval 128"/>
          <p:cNvSpPr>
            <a:spLocks noChangeArrowheads="1"/>
          </p:cNvSpPr>
          <p:nvPr/>
        </p:nvSpPr>
        <p:spPr bwMode="auto">
          <a:xfrm>
            <a:off x="2537791" y="3065683"/>
            <a:ext cx="642487" cy="642487"/>
          </a:xfrm>
          <a:prstGeom prst="ellipse">
            <a:avLst/>
          </a:pr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 name="Rectangle 29"/>
          <p:cNvSpPr/>
          <p:nvPr/>
        </p:nvSpPr>
        <p:spPr>
          <a:xfrm>
            <a:off x="4390228" y="1022278"/>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4513316" y="2071844"/>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2" name="Text Placeholder 21"/>
          <p:cNvSpPr>
            <a:spLocks noGrp="1"/>
          </p:cNvSpPr>
          <p:nvPr>
            <p:ph type="body" sz="quarter" idx="13"/>
          </p:nvPr>
        </p:nvSpPr>
        <p:spPr>
          <a:xfrm>
            <a:off x="55273" y="4750526"/>
            <a:ext cx="8434251" cy="148647"/>
          </a:xfrm>
        </p:spPr>
        <p:txBody>
          <a:bodyPr anchor="t"/>
          <a:lstStyle/>
          <a:p>
            <a:pPr marL="457200"/>
            <a:r>
              <a:rPr lang="en-US">
                <a:solidFill>
                  <a:schemeClr val="tx1">
                    <a:lumMod val="60000"/>
                    <a:lumOff val="40000"/>
                  </a:schemeClr>
                </a:solidFill>
              </a:rPr>
              <a:t>STOP. THINK. CONNECT.™ is a trademark of STOP. THINK. CONNECT. Messaging Convention, Inc. and may only be used in accordance with the license provided at </a:t>
            </a:r>
            <a:r>
              <a:rPr lang="en-US">
                <a:solidFill>
                  <a:schemeClr val="tx1">
                    <a:lumMod val="60000"/>
                    <a:lumOff val="40000"/>
                  </a:schemeClr>
                </a:solidFill>
                <a:hlinkClick r:id="rId3"/>
              </a:rPr>
              <a:t>www.stopthinkconnect.org</a:t>
            </a:r>
            <a:r>
              <a:rPr lang="en-US">
                <a:solidFill>
                  <a:schemeClr val="tx1">
                    <a:lumMod val="60000"/>
                    <a:lumOff val="40000"/>
                  </a:schemeClr>
                </a:solidFill>
              </a:rPr>
              <a:t>.</a:t>
            </a:r>
            <a:endParaRPr lang="en-US">
              <a:solidFill>
                <a:schemeClr val="tx1"/>
              </a:solidFill>
            </a:endParaRPr>
          </a:p>
          <a:p>
            <a:endParaRPr lang="en-US">
              <a:solidFill>
                <a:schemeClr val="tx1">
                  <a:lumMod val="60000"/>
                  <a:lumOff val="40000"/>
                </a:schemeClr>
              </a:solidFill>
            </a:endParaRPr>
          </a:p>
        </p:txBody>
      </p:sp>
      <p:grpSp>
        <p:nvGrpSpPr>
          <p:cNvPr id="33" name="Group 32"/>
          <p:cNvGrpSpPr/>
          <p:nvPr/>
        </p:nvGrpSpPr>
        <p:grpSpPr>
          <a:xfrm>
            <a:off x="5941403" y="392989"/>
            <a:ext cx="2661653" cy="318616"/>
            <a:chOff x="5941403" y="392989"/>
            <a:chExt cx="2661653" cy="318616"/>
          </a:xfrm>
        </p:grpSpPr>
        <p:sp>
          <p:nvSpPr>
            <p:cNvPr id="34" name="Rectangle 33"/>
            <p:cNvSpPr/>
            <p:nvPr/>
          </p:nvSpPr>
          <p:spPr>
            <a:xfrm>
              <a:off x="6276393" y="403828"/>
              <a:ext cx="2326663" cy="307777"/>
            </a:xfrm>
            <a:prstGeom prst="rect">
              <a:avLst/>
            </a:prstGeom>
          </p:spPr>
          <p:txBody>
            <a:bodyPr wrap="none">
              <a:spAutoFit/>
            </a:bodyPr>
            <a:lstStyle/>
            <a:p>
              <a:r>
                <a:rPr lang="en-IE" sz="1400">
                  <a:solidFill>
                    <a:schemeClr val="bg2"/>
                  </a:solidFill>
                </a:rPr>
                <a:t>STOP. THINK. CONNECT.™</a:t>
              </a:r>
            </a:p>
          </p:txBody>
        </p:sp>
        <p:cxnSp>
          <p:nvCxnSpPr>
            <p:cNvPr id="35" name="Straight Connector 34"/>
            <p:cNvCxnSpPr/>
            <p:nvPr/>
          </p:nvCxnSpPr>
          <p:spPr>
            <a:xfrm>
              <a:off x="6383791" y="396176"/>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377085" y="700953"/>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941403" y="392989"/>
              <a:ext cx="316624" cy="316624"/>
              <a:chOff x="6854825" y="3514231"/>
              <a:chExt cx="423863" cy="423863"/>
            </a:xfrm>
          </p:grpSpPr>
          <p:sp>
            <p:nvSpPr>
              <p:cNvPr id="38" name="Oval 37"/>
              <p:cNvSpPr/>
              <p:nvPr/>
            </p:nvSpPr>
            <p:spPr>
              <a:xfrm>
                <a:off x="6869735" y="3522644"/>
                <a:ext cx="398006" cy="398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72"/>
              <p:cNvGrpSpPr>
                <a:grpSpLocks noChangeAspect="1"/>
              </p:cNvGrpSpPr>
              <p:nvPr/>
            </p:nvGrpSpPr>
            <p:grpSpPr bwMode="auto">
              <a:xfrm>
                <a:off x="6854825" y="3514231"/>
                <a:ext cx="423863" cy="423863"/>
                <a:chOff x="4318" y="830"/>
                <a:chExt cx="267" cy="267"/>
              </a:xfrm>
            </p:grpSpPr>
            <p:sp>
              <p:nvSpPr>
                <p:cNvPr id="40" name="Freeform 73"/>
                <p:cNvSpPr>
                  <a:spLocks/>
                </p:cNvSpPr>
                <p:nvPr/>
              </p:nvSpPr>
              <p:spPr bwMode="auto">
                <a:xfrm>
                  <a:off x="4452" y="836"/>
                  <a:ext cx="126" cy="252"/>
                </a:xfrm>
                <a:custGeom>
                  <a:avLst/>
                  <a:gdLst>
                    <a:gd name="T0" fmla="*/ 0 w 86"/>
                    <a:gd name="T1" fmla="*/ 0 h 173"/>
                    <a:gd name="T2" fmla="*/ 0 w 86"/>
                    <a:gd name="T3" fmla="*/ 79 h 173"/>
                    <a:gd name="T4" fmla="*/ 30 w 86"/>
                    <a:gd name="T5" fmla="*/ 79 h 173"/>
                    <a:gd name="T6" fmla="*/ 30 w 86"/>
                    <a:gd name="T7" fmla="*/ 124 h 173"/>
                    <a:gd name="T8" fmla="*/ 0 w 86"/>
                    <a:gd name="T9" fmla="*/ 124 h 173"/>
                    <a:gd name="T10" fmla="*/ 0 w 86"/>
                    <a:gd name="T11" fmla="*/ 173 h 173"/>
                    <a:gd name="T12" fmla="*/ 86 w 86"/>
                    <a:gd name="T13" fmla="*/ 87 h 173"/>
                    <a:gd name="T14" fmla="*/ 0 w 86"/>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0" y="0"/>
                      </a:moveTo>
                      <a:cubicBezTo>
                        <a:pt x="0" y="79"/>
                        <a:pt x="0" y="79"/>
                        <a:pt x="0" y="79"/>
                      </a:cubicBezTo>
                      <a:cubicBezTo>
                        <a:pt x="30" y="79"/>
                        <a:pt x="30" y="79"/>
                        <a:pt x="30" y="79"/>
                      </a:cubicBezTo>
                      <a:cubicBezTo>
                        <a:pt x="30" y="124"/>
                        <a:pt x="30" y="124"/>
                        <a:pt x="30" y="124"/>
                      </a:cubicBezTo>
                      <a:cubicBezTo>
                        <a:pt x="0" y="124"/>
                        <a:pt x="0" y="124"/>
                        <a:pt x="0" y="124"/>
                      </a:cubicBezTo>
                      <a:cubicBezTo>
                        <a:pt x="0" y="173"/>
                        <a:pt x="0" y="173"/>
                        <a:pt x="0" y="173"/>
                      </a:cubicBezTo>
                      <a:cubicBezTo>
                        <a:pt x="47" y="173"/>
                        <a:pt x="86" y="135"/>
                        <a:pt x="86" y="87"/>
                      </a:cubicBezTo>
                      <a:cubicBezTo>
                        <a:pt x="86" y="39"/>
                        <a:pt x="47" y="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4"/>
                <p:cNvSpPr>
                  <a:spLocks noEditPoints="1"/>
                </p:cNvSpPr>
                <p:nvPr/>
              </p:nvSpPr>
              <p:spPr bwMode="auto">
                <a:xfrm>
                  <a:off x="4318" y="830"/>
                  <a:ext cx="267" cy="267"/>
                </a:xfrm>
                <a:custGeom>
                  <a:avLst/>
                  <a:gdLst>
                    <a:gd name="T0" fmla="*/ 92 w 183"/>
                    <a:gd name="T1" fmla="*/ 183 h 183"/>
                    <a:gd name="T2" fmla="*/ 0 w 183"/>
                    <a:gd name="T3" fmla="*/ 92 h 183"/>
                    <a:gd name="T4" fmla="*/ 92 w 183"/>
                    <a:gd name="T5" fmla="*/ 0 h 183"/>
                    <a:gd name="T6" fmla="*/ 183 w 183"/>
                    <a:gd name="T7" fmla="*/ 92 h 183"/>
                    <a:gd name="T8" fmla="*/ 92 w 183"/>
                    <a:gd name="T9" fmla="*/ 183 h 183"/>
                    <a:gd name="T10" fmla="*/ 92 w 183"/>
                    <a:gd name="T11" fmla="*/ 9 h 183"/>
                    <a:gd name="T12" fmla="*/ 9 w 183"/>
                    <a:gd name="T13" fmla="*/ 92 h 183"/>
                    <a:gd name="T14" fmla="*/ 92 w 183"/>
                    <a:gd name="T15" fmla="*/ 175 h 183"/>
                    <a:gd name="T16" fmla="*/ 175 w 183"/>
                    <a:gd name="T17" fmla="*/ 92 h 183"/>
                    <a:gd name="T18" fmla="*/ 92 w 183"/>
                    <a:gd name="T19"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moveTo>
                        <a:pt x="92" y="9"/>
                      </a:moveTo>
                      <a:cubicBezTo>
                        <a:pt x="46" y="9"/>
                        <a:pt x="9" y="46"/>
                        <a:pt x="9" y="92"/>
                      </a:cubicBezTo>
                      <a:cubicBezTo>
                        <a:pt x="9" y="137"/>
                        <a:pt x="46" y="175"/>
                        <a:pt x="92" y="175"/>
                      </a:cubicBezTo>
                      <a:cubicBezTo>
                        <a:pt x="137" y="175"/>
                        <a:pt x="175" y="137"/>
                        <a:pt x="175" y="92"/>
                      </a:cubicBezTo>
                      <a:cubicBezTo>
                        <a:pt x="175" y="46"/>
                        <a:pt x="137" y="9"/>
                        <a:pt x="92"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5"/>
                <p:cNvSpPr>
                  <a:spLocks noEditPoints="1"/>
                </p:cNvSpPr>
                <p:nvPr/>
              </p:nvSpPr>
              <p:spPr bwMode="auto">
                <a:xfrm>
                  <a:off x="4400" y="891"/>
                  <a:ext cx="103" cy="135"/>
                </a:xfrm>
                <a:custGeom>
                  <a:avLst/>
                  <a:gdLst>
                    <a:gd name="T0" fmla="*/ 61 w 71"/>
                    <a:gd name="T1" fmla="*/ 34 h 92"/>
                    <a:gd name="T2" fmla="*/ 61 w 71"/>
                    <a:gd name="T3" fmla="*/ 26 h 92"/>
                    <a:gd name="T4" fmla="*/ 36 w 71"/>
                    <a:gd name="T5" fmla="*/ 0 h 92"/>
                    <a:gd name="T6" fmla="*/ 11 w 71"/>
                    <a:gd name="T7" fmla="*/ 26 h 92"/>
                    <a:gd name="T8" fmla="*/ 11 w 71"/>
                    <a:gd name="T9" fmla="*/ 34 h 92"/>
                    <a:gd name="T10" fmla="*/ 0 w 71"/>
                    <a:gd name="T11" fmla="*/ 34 h 92"/>
                    <a:gd name="T12" fmla="*/ 0 w 71"/>
                    <a:gd name="T13" fmla="*/ 92 h 92"/>
                    <a:gd name="T14" fmla="*/ 71 w 71"/>
                    <a:gd name="T15" fmla="*/ 92 h 92"/>
                    <a:gd name="T16" fmla="*/ 71 w 71"/>
                    <a:gd name="T17" fmla="*/ 34 h 92"/>
                    <a:gd name="T18" fmla="*/ 61 w 71"/>
                    <a:gd name="T19" fmla="*/ 34 h 92"/>
                    <a:gd name="T20" fmla="*/ 19 w 71"/>
                    <a:gd name="T21" fmla="*/ 26 h 92"/>
                    <a:gd name="T22" fmla="*/ 36 w 71"/>
                    <a:gd name="T23" fmla="*/ 9 h 92"/>
                    <a:gd name="T24" fmla="*/ 53 w 71"/>
                    <a:gd name="T25" fmla="*/ 26 h 92"/>
                    <a:gd name="T26" fmla="*/ 53 w 71"/>
                    <a:gd name="T27" fmla="*/ 34 h 92"/>
                    <a:gd name="T28" fmla="*/ 19 w 71"/>
                    <a:gd name="T29" fmla="*/ 34 h 92"/>
                    <a:gd name="T30" fmla="*/ 19 w 71"/>
                    <a:gd name="T31" fmla="*/ 26 h 92"/>
                    <a:gd name="T32" fmla="*/ 62 w 71"/>
                    <a:gd name="T33" fmla="*/ 84 h 92"/>
                    <a:gd name="T34" fmla="*/ 9 w 71"/>
                    <a:gd name="T35" fmla="*/ 84 h 92"/>
                    <a:gd name="T36" fmla="*/ 9 w 71"/>
                    <a:gd name="T37" fmla="*/ 43 h 92"/>
                    <a:gd name="T38" fmla="*/ 62 w 71"/>
                    <a:gd name="T39" fmla="*/ 43 h 92"/>
                    <a:gd name="T40" fmla="*/ 62 w 71"/>
                    <a:gd name="T41"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2">
                      <a:moveTo>
                        <a:pt x="61" y="34"/>
                      </a:moveTo>
                      <a:cubicBezTo>
                        <a:pt x="61" y="26"/>
                        <a:pt x="61" y="26"/>
                        <a:pt x="61" y="26"/>
                      </a:cubicBezTo>
                      <a:cubicBezTo>
                        <a:pt x="61" y="12"/>
                        <a:pt x="50" y="0"/>
                        <a:pt x="36" y="0"/>
                      </a:cubicBezTo>
                      <a:cubicBezTo>
                        <a:pt x="22" y="0"/>
                        <a:pt x="11" y="12"/>
                        <a:pt x="11" y="26"/>
                      </a:cubicBezTo>
                      <a:cubicBezTo>
                        <a:pt x="11" y="34"/>
                        <a:pt x="11" y="34"/>
                        <a:pt x="11" y="34"/>
                      </a:cubicBezTo>
                      <a:cubicBezTo>
                        <a:pt x="0" y="34"/>
                        <a:pt x="0" y="34"/>
                        <a:pt x="0" y="34"/>
                      </a:cubicBezTo>
                      <a:cubicBezTo>
                        <a:pt x="0" y="92"/>
                        <a:pt x="0" y="92"/>
                        <a:pt x="0" y="92"/>
                      </a:cubicBezTo>
                      <a:cubicBezTo>
                        <a:pt x="71" y="92"/>
                        <a:pt x="71" y="92"/>
                        <a:pt x="71" y="92"/>
                      </a:cubicBezTo>
                      <a:cubicBezTo>
                        <a:pt x="71" y="34"/>
                        <a:pt x="71" y="34"/>
                        <a:pt x="71" y="34"/>
                      </a:cubicBezTo>
                      <a:lnTo>
                        <a:pt x="61" y="34"/>
                      </a:lnTo>
                      <a:close/>
                      <a:moveTo>
                        <a:pt x="19" y="26"/>
                      </a:moveTo>
                      <a:cubicBezTo>
                        <a:pt x="19" y="17"/>
                        <a:pt x="27" y="9"/>
                        <a:pt x="36" y="9"/>
                      </a:cubicBezTo>
                      <a:cubicBezTo>
                        <a:pt x="45" y="9"/>
                        <a:pt x="53" y="17"/>
                        <a:pt x="53" y="26"/>
                      </a:cubicBezTo>
                      <a:cubicBezTo>
                        <a:pt x="53" y="34"/>
                        <a:pt x="53" y="34"/>
                        <a:pt x="53" y="34"/>
                      </a:cubicBezTo>
                      <a:cubicBezTo>
                        <a:pt x="19" y="34"/>
                        <a:pt x="19" y="34"/>
                        <a:pt x="19" y="34"/>
                      </a:cubicBezTo>
                      <a:lnTo>
                        <a:pt x="19" y="26"/>
                      </a:lnTo>
                      <a:close/>
                      <a:moveTo>
                        <a:pt x="62" y="84"/>
                      </a:moveTo>
                      <a:cubicBezTo>
                        <a:pt x="9" y="84"/>
                        <a:pt x="9" y="84"/>
                        <a:pt x="9" y="84"/>
                      </a:cubicBezTo>
                      <a:cubicBezTo>
                        <a:pt x="9" y="43"/>
                        <a:pt x="9" y="43"/>
                        <a:pt x="9" y="43"/>
                      </a:cubicBezTo>
                      <a:cubicBezTo>
                        <a:pt x="62" y="43"/>
                        <a:pt x="62" y="43"/>
                        <a:pt x="62" y="43"/>
                      </a:cubicBezTo>
                      <a:lnTo>
                        <a:pt x="62"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6"/>
                <p:cNvSpPr>
                  <a:spLocks/>
                </p:cNvSpPr>
                <p:nvPr/>
              </p:nvSpPr>
              <p:spPr bwMode="auto">
                <a:xfrm>
                  <a:off x="4443" y="969"/>
                  <a:ext cx="18" cy="29"/>
                </a:xfrm>
                <a:custGeom>
                  <a:avLst/>
                  <a:gdLst>
                    <a:gd name="T0" fmla="*/ 12 w 12"/>
                    <a:gd name="T1" fmla="*/ 5 h 20"/>
                    <a:gd name="T2" fmla="*/ 6 w 12"/>
                    <a:gd name="T3" fmla="*/ 0 h 20"/>
                    <a:gd name="T4" fmla="*/ 0 w 12"/>
                    <a:gd name="T5" fmla="*/ 5 h 20"/>
                    <a:gd name="T6" fmla="*/ 2 w 12"/>
                    <a:gd name="T7" fmla="*/ 9 h 20"/>
                    <a:gd name="T8" fmla="*/ 2 w 12"/>
                    <a:gd name="T9" fmla="*/ 20 h 20"/>
                    <a:gd name="T10" fmla="*/ 10 w 12"/>
                    <a:gd name="T11" fmla="*/ 20 h 20"/>
                    <a:gd name="T12" fmla="*/ 10 w 12"/>
                    <a:gd name="T13" fmla="*/ 9 h 20"/>
                    <a:gd name="T14" fmla="*/ 12 w 12"/>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2" y="5"/>
                      </a:moveTo>
                      <a:cubicBezTo>
                        <a:pt x="12" y="2"/>
                        <a:pt x="9" y="0"/>
                        <a:pt x="6" y="0"/>
                      </a:cubicBezTo>
                      <a:cubicBezTo>
                        <a:pt x="3" y="0"/>
                        <a:pt x="0" y="2"/>
                        <a:pt x="0" y="5"/>
                      </a:cubicBezTo>
                      <a:cubicBezTo>
                        <a:pt x="0" y="7"/>
                        <a:pt x="1" y="8"/>
                        <a:pt x="2" y="9"/>
                      </a:cubicBezTo>
                      <a:cubicBezTo>
                        <a:pt x="2" y="20"/>
                        <a:pt x="2" y="20"/>
                        <a:pt x="2" y="20"/>
                      </a:cubicBezTo>
                      <a:cubicBezTo>
                        <a:pt x="10" y="20"/>
                        <a:pt x="10" y="20"/>
                        <a:pt x="10" y="20"/>
                      </a:cubicBezTo>
                      <a:cubicBezTo>
                        <a:pt x="10" y="9"/>
                        <a:pt x="10" y="9"/>
                        <a:pt x="10" y="9"/>
                      </a:cubicBezTo>
                      <a:cubicBezTo>
                        <a:pt x="11" y="8"/>
                        <a:pt x="12" y="7"/>
                        <a:pt x="12"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972168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animEffect transition="in" filter="fade">
                                      <p:cBhvr>
                                        <p:cTn id="39" dur="500"/>
                                        <p:tgtEl>
                                          <p:spTgt spid="27">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fade">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build="p"/>
      <p:bldP spid="26" grpId="0" build="p"/>
      <p:bldP spid="27" grpId="0" build="p"/>
      <p:bldP spid="28" grpId="0" animBg="1"/>
      <p:bldP spid="28" grpId="1" animBg="1"/>
      <p:bldP spid="29" grpId="0" animBg="1"/>
      <p:bldP spid="30" grpId="0" animBg="1"/>
      <p:bldP spid="31" grpId="0" animBg="1"/>
      <p:bldP spid="3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4923183"/>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5" name="Text Placeholder 3"/>
          <p:cNvSpPr>
            <a:spLocks noGrp="1"/>
          </p:cNvSpPr>
          <p:nvPr>
            <p:ph type="body" sz="quarter" idx="4294967295"/>
          </p:nvPr>
        </p:nvSpPr>
        <p:spPr>
          <a:xfrm>
            <a:off x="457199" y="2263807"/>
            <a:ext cx="7132881" cy="466459"/>
          </a:xfrm>
          <a:prstGeom prst="rect">
            <a:avLst/>
          </a:prstGeom>
        </p:spPr>
        <p:txBody>
          <a:bodyPr/>
          <a:lstStyle/>
          <a:p>
            <a:r>
              <a:rPr lang="en-US" sz="3000">
                <a:solidFill>
                  <a:schemeClr val="bg1"/>
                </a:solidFill>
              </a:rPr>
              <a:t>What do you do online?</a:t>
            </a:r>
          </a:p>
        </p:txBody>
      </p:sp>
      <p:cxnSp>
        <p:nvCxnSpPr>
          <p:cNvPr id="27" name="Straight Connector 26"/>
          <p:cNvCxnSpPr/>
          <p:nvPr/>
        </p:nvCxnSpPr>
        <p:spPr>
          <a:xfrm>
            <a:off x="457199" y="1287780"/>
            <a:ext cx="158496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457199" y="3870960"/>
            <a:ext cx="158496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34914" t="908" r="33988" b="182"/>
          <a:stretch/>
        </p:blipFill>
        <p:spPr>
          <a:xfrm>
            <a:off x="6858001" y="0"/>
            <a:ext cx="2286000" cy="4923180"/>
          </a:xfrm>
          <a:prstGeom prst="rect">
            <a:avLst/>
          </a:prstGeom>
        </p:spPr>
      </p:pic>
      <p:pic>
        <p:nvPicPr>
          <p:cNvPr id="8" name="Picture 7">
            <a:extLst>
              <a:ext uri="{FF2B5EF4-FFF2-40B4-BE49-F238E27FC236}">
                <a16:creationId xmlns:a16="http://schemas.microsoft.com/office/drawing/2014/main" id="{8E891C05-85A3-4ACB-99B9-521C9AF9092A}"/>
              </a:ext>
            </a:extLst>
          </p:cNvPr>
          <p:cNvPicPr>
            <a:picLocks noChangeAspect="1"/>
          </p:cNvPicPr>
          <p:nvPr/>
        </p:nvPicPr>
        <p:blipFill rotWithShape="1">
          <a:blip r:embed="rId4">
            <a:extLst>
              <a:ext uri="{28A0092B-C50C-407E-A947-70E740481C1C}">
                <a14:useLocalDpi xmlns:a14="http://schemas.microsoft.com/office/drawing/2010/main" val="0"/>
              </a:ext>
            </a:extLst>
          </a:blip>
          <a:srcRect l="16727" r="52270"/>
          <a:stretch/>
        </p:blipFill>
        <p:spPr>
          <a:xfrm>
            <a:off x="2285999" y="-1"/>
            <a:ext cx="2291252" cy="4928616"/>
          </a:xfrm>
          <a:prstGeom prst="rect">
            <a:avLst/>
          </a:prstGeom>
        </p:spPr>
      </p:pic>
      <p:pic>
        <p:nvPicPr>
          <p:cNvPr id="6" name="Picture 5">
            <a:extLst>
              <a:ext uri="{FF2B5EF4-FFF2-40B4-BE49-F238E27FC236}">
                <a16:creationId xmlns:a16="http://schemas.microsoft.com/office/drawing/2014/main" id="{7ACC2338-A167-4448-B833-46EED3A55AD9}"/>
              </a:ext>
            </a:extLst>
          </p:cNvPr>
          <p:cNvPicPr>
            <a:picLocks noChangeAspect="1"/>
          </p:cNvPicPr>
          <p:nvPr/>
        </p:nvPicPr>
        <p:blipFill rotWithShape="1">
          <a:blip r:embed="rId5">
            <a:extLst>
              <a:ext uri="{28A0092B-C50C-407E-A947-70E740481C1C}">
                <a14:useLocalDpi xmlns:a14="http://schemas.microsoft.com/office/drawing/2010/main" val="0"/>
              </a:ext>
            </a:extLst>
          </a:blip>
          <a:srcRect l="17333" t="-164" r="51611" b="164"/>
          <a:stretch/>
        </p:blipFill>
        <p:spPr>
          <a:xfrm>
            <a:off x="-2" y="-8646"/>
            <a:ext cx="2286001" cy="4931825"/>
          </a:xfrm>
          <a:prstGeom prst="rect">
            <a:avLst/>
          </a:prstGeom>
        </p:spPr>
      </p:pic>
      <p:pic>
        <p:nvPicPr>
          <p:cNvPr id="12" name="Picture 11">
            <a:extLst>
              <a:ext uri="{FF2B5EF4-FFF2-40B4-BE49-F238E27FC236}">
                <a16:creationId xmlns:a16="http://schemas.microsoft.com/office/drawing/2014/main" id="{BC161EB1-8B0B-4F70-A128-781F1C8EFDA6}"/>
              </a:ext>
            </a:extLst>
          </p:cNvPr>
          <p:cNvPicPr>
            <a:picLocks noChangeAspect="1"/>
          </p:cNvPicPr>
          <p:nvPr/>
        </p:nvPicPr>
        <p:blipFill rotWithShape="1">
          <a:blip r:embed="rId6">
            <a:extLst>
              <a:ext uri="{28A0092B-C50C-407E-A947-70E740481C1C}">
                <a14:useLocalDpi xmlns:a14="http://schemas.microsoft.com/office/drawing/2010/main" val="0"/>
              </a:ext>
            </a:extLst>
          </a:blip>
          <a:srcRect l="16511" r="36983"/>
          <a:stretch/>
        </p:blipFill>
        <p:spPr>
          <a:xfrm>
            <a:off x="4566749" y="-8647"/>
            <a:ext cx="2291251" cy="4931825"/>
          </a:xfrm>
          <a:prstGeom prst="rect">
            <a:avLst/>
          </a:prstGeom>
        </p:spPr>
      </p:pic>
    </p:spTree>
    <p:extLst>
      <p:ext uri="{BB962C8B-B14F-4D97-AF65-F5344CB8AC3E}">
        <p14:creationId xmlns:p14="http://schemas.microsoft.com/office/powerpoint/2010/main" val="2089979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xEl>
                                              <p:pRg st="0" end="0"/>
                                            </p:txEl>
                                          </p:spTgt>
                                        </p:tgtEl>
                                      </p:cBhvr>
                                    </p:animEffect>
                                    <p:set>
                                      <p:cBhvr>
                                        <p:cTn id="7" dur="1" fill="hold">
                                          <p:stCondLst>
                                            <p:cond delay="499"/>
                                          </p:stCondLst>
                                        </p:cTn>
                                        <p:tgtEl>
                                          <p:spTgt spid="25">
                                            <p:txEl>
                                              <p:pRg st="0" end="0"/>
                                            </p:txEl>
                                          </p:spTgt>
                                        </p:tgtEl>
                                        <p:attrNameLst>
                                          <p:attrName>style.visibility</p:attrName>
                                        </p:attrNameLst>
                                      </p:cBhvr>
                                      <p:to>
                                        <p:strVal val="hidden"/>
                                      </p:to>
                                    </p:se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Your Responsibility In…</a:t>
            </a:r>
          </a:p>
        </p:txBody>
      </p:sp>
      <p:grpSp>
        <p:nvGrpSpPr>
          <p:cNvPr id="264" name="Group 263"/>
          <p:cNvGrpSpPr/>
          <p:nvPr/>
        </p:nvGrpSpPr>
        <p:grpSpPr>
          <a:xfrm>
            <a:off x="924180" y="1148125"/>
            <a:ext cx="1410411" cy="982482"/>
            <a:chOff x="1746250" y="1662113"/>
            <a:chExt cx="512763" cy="357187"/>
          </a:xfrm>
        </p:grpSpPr>
        <p:sp>
          <p:nvSpPr>
            <p:cNvPr id="265" name="Freeform 212"/>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6" name="Freeform 213"/>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7" name="Freeform 214"/>
            <p:cNvSpPr>
              <a:spLocks noChangeArrowheads="1"/>
            </p:cNvSpPr>
            <p:nvPr/>
          </p:nvSpPr>
          <p:spPr bwMode="auto">
            <a:xfrm>
              <a:off x="1879600" y="1662113"/>
              <a:ext cx="301625" cy="244475"/>
            </a:xfrm>
            <a:custGeom>
              <a:avLst/>
              <a:gdLst>
                <a:gd name="T0" fmla="*/ 836 w 837"/>
                <a:gd name="T1" fmla="*/ 580 h 677"/>
                <a:gd name="T2" fmla="*/ 836 w 837"/>
                <a:gd name="T3" fmla="*/ 0 h 677"/>
                <a:gd name="T4" fmla="*/ 0 w 837"/>
                <a:gd name="T5" fmla="*/ 0 h 677"/>
                <a:gd name="T6" fmla="*/ 0 w 837"/>
                <a:gd name="T7" fmla="*/ 580 h 677"/>
                <a:gd name="T8" fmla="*/ 282 w 837"/>
                <a:gd name="T9" fmla="*/ 580 h 677"/>
                <a:gd name="T10" fmla="*/ 282 w 837"/>
                <a:gd name="T11" fmla="*/ 626 h 677"/>
                <a:gd name="T12" fmla="*/ 208 w 837"/>
                <a:gd name="T13" fmla="*/ 626 h 677"/>
                <a:gd name="T14" fmla="*/ 208 w 837"/>
                <a:gd name="T15" fmla="*/ 676 h 677"/>
                <a:gd name="T16" fmla="*/ 628 w 837"/>
                <a:gd name="T17" fmla="*/ 676 h 677"/>
                <a:gd name="T18" fmla="*/ 628 w 837"/>
                <a:gd name="T19" fmla="*/ 626 h 677"/>
                <a:gd name="T20" fmla="*/ 554 w 837"/>
                <a:gd name="T21" fmla="*/ 626 h 677"/>
                <a:gd name="T22" fmla="*/ 554 w 837"/>
                <a:gd name="T23" fmla="*/ 580 h 677"/>
                <a:gd name="T24" fmla="*/ 836 w 837"/>
                <a:gd name="T25" fmla="*/ 580 h 677"/>
                <a:gd name="T26" fmla="*/ 51 w 837"/>
                <a:gd name="T27" fmla="*/ 55 h 677"/>
                <a:gd name="T28" fmla="*/ 785 w 837"/>
                <a:gd name="T29" fmla="*/ 55 h 677"/>
                <a:gd name="T30" fmla="*/ 785 w 837"/>
                <a:gd name="T31" fmla="*/ 525 h 677"/>
                <a:gd name="T32" fmla="*/ 51 w 837"/>
                <a:gd name="T33" fmla="*/ 525 h 677"/>
                <a:gd name="T34" fmla="*/ 51 w 837"/>
                <a:gd name="T35" fmla="*/ 5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7" h="677">
                  <a:moveTo>
                    <a:pt x="836" y="580"/>
                  </a:moveTo>
                  <a:lnTo>
                    <a:pt x="836" y="0"/>
                  </a:lnTo>
                  <a:lnTo>
                    <a:pt x="0" y="0"/>
                  </a:lnTo>
                  <a:lnTo>
                    <a:pt x="0" y="580"/>
                  </a:lnTo>
                  <a:lnTo>
                    <a:pt x="282" y="580"/>
                  </a:lnTo>
                  <a:lnTo>
                    <a:pt x="282" y="626"/>
                  </a:lnTo>
                  <a:lnTo>
                    <a:pt x="208" y="626"/>
                  </a:lnTo>
                  <a:lnTo>
                    <a:pt x="208" y="676"/>
                  </a:lnTo>
                  <a:lnTo>
                    <a:pt x="628" y="676"/>
                  </a:lnTo>
                  <a:lnTo>
                    <a:pt x="628" y="626"/>
                  </a:lnTo>
                  <a:lnTo>
                    <a:pt x="554" y="626"/>
                  </a:lnTo>
                  <a:lnTo>
                    <a:pt x="554" y="580"/>
                  </a:lnTo>
                  <a:lnTo>
                    <a:pt x="836" y="580"/>
                  </a:lnTo>
                  <a:close/>
                  <a:moveTo>
                    <a:pt x="51" y="55"/>
                  </a:moveTo>
                  <a:lnTo>
                    <a:pt x="785" y="55"/>
                  </a:lnTo>
                  <a:lnTo>
                    <a:pt x="785" y="525"/>
                  </a:lnTo>
                  <a:lnTo>
                    <a:pt x="51" y="525"/>
                  </a:lnTo>
                  <a:lnTo>
                    <a:pt x="51" y="55"/>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8" name="Freeform 215"/>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 name="Freeform 216"/>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0" name="Freeform 217"/>
            <p:cNvSpPr>
              <a:spLocks noChangeArrowheads="1"/>
            </p:cNvSpPr>
            <p:nvPr/>
          </p:nvSpPr>
          <p:spPr bwMode="auto">
            <a:xfrm>
              <a:off x="1770063" y="1824038"/>
              <a:ext cx="241300" cy="168275"/>
            </a:xfrm>
            <a:custGeom>
              <a:avLst/>
              <a:gdLst>
                <a:gd name="T0" fmla="*/ 669 w 670"/>
                <a:gd name="T1" fmla="*/ 466 h 467"/>
                <a:gd name="T2" fmla="*/ 0 w 670"/>
                <a:gd name="T3" fmla="*/ 466 h 467"/>
                <a:gd name="T4" fmla="*/ 0 w 670"/>
                <a:gd name="T5" fmla="*/ 0 h 467"/>
                <a:gd name="T6" fmla="*/ 669 w 670"/>
                <a:gd name="T7" fmla="*/ 0 h 467"/>
                <a:gd name="T8" fmla="*/ 669 w 670"/>
                <a:gd name="T9" fmla="*/ 466 h 467"/>
                <a:gd name="T10" fmla="*/ 55 w 670"/>
                <a:gd name="T11" fmla="*/ 411 h 467"/>
                <a:gd name="T12" fmla="*/ 618 w 670"/>
                <a:gd name="T13" fmla="*/ 411 h 467"/>
                <a:gd name="T14" fmla="*/ 618 w 670"/>
                <a:gd name="T15" fmla="*/ 55 h 467"/>
                <a:gd name="T16" fmla="*/ 55 w 670"/>
                <a:gd name="T17" fmla="*/ 55 h 467"/>
                <a:gd name="T18" fmla="*/ 55 w 670"/>
                <a:gd name="T19" fmla="*/ 41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467">
                  <a:moveTo>
                    <a:pt x="669" y="466"/>
                  </a:moveTo>
                  <a:lnTo>
                    <a:pt x="0" y="466"/>
                  </a:lnTo>
                  <a:lnTo>
                    <a:pt x="0" y="0"/>
                  </a:lnTo>
                  <a:lnTo>
                    <a:pt x="669" y="0"/>
                  </a:lnTo>
                  <a:lnTo>
                    <a:pt x="669" y="466"/>
                  </a:lnTo>
                  <a:close/>
                  <a:moveTo>
                    <a:pt x="55" y="411"/>
                  </a:moveTo>
                  <a:lnTo>
                    <a:pt x="618" y="411"/>
                  </a:lnTo>
                  <a:lnTo>
                    <a:pt x="618" y="55"/>
                  </a:lnTo>
                  <a:lnTo>
                    <a:pt x="55" y="55"/>
                  </a:lnTo>
                  <a:lnTo>
                    <a:pt x="55" y="411"/>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1" name="Freeform 218"/>
            <p:cNvSpPr>
              <a:spLocks noChangeArrowheads="1"/>
            </p:cNvSpPr>
            <p:nvPr/>
          </p:nvSpPr>
          <p:spPr bwMode="auto">
            <a:xfrm>
              <a:off x="1790700" y="1844675"/>
              <a:ext cx="203200" cy="128588"/>
            </a:xfrm>
            <a:custGeom>
              <a:avLst/>
              <a:gdLst>
                <a:gd name="T0" fmla="*/ 0 w 564"/>
                <a:gd name="T1" fmla="*/ 0 h 357"/>
                <a:gd name="T2" fmla="*/ 0 w 564"/>
                <a:gd name="T3" fmla="*/ 356 h 357"/>
                <a:gd name="T4" fmla="*/ 563 w 564"/>
                <a:gd name="T5" fmla="*/ 356 h 357"/>
                <a:gd name="T6" fmla="*/ 563 w 564"/>
                <a:gd name="T7" fmla="*/ 0 h 357"/>
                <a:gd name="T8" fmla="*/ 0 w 564"/>
                <a:gd name="T9" fmla="*/ 0 h 357"/>
              </a:gdLst>
              <a:ahLst/>
              <a:cxnLst>
                <a:cxn ang="0">
                  <a:pos x="T0" y="T1"/>
                </a:cxn>
                <a:cxn ang="0">
                  <a:pos x="T2" y="T3"/>
                </a:cxn>
                <a:cxn ang="0">
                  <a:pos x="T4" y="T5"/>
                </a:cxn>
                <a:cxn ang="0">
                  <a:pos x="T6" y="T7"/>
                </a:cxn>
                <a:cxn ang="0">
                  <a:pos x="T8" y="T9"/>
                </a:cxn>
              </a:cxnLst>
              <a:rect l="0" t="0" r="r" b="b"/>
              <a:pathLst>
                <a:path w="564" h="357">
                  <a:moveTo>
                    <a:pt x="0" y="0"/>
                  </a:moveTo>
                  <a:lnTo>
                    <a:pt x="0" y="356"/>
                  </a:lnTo>
                  <a:lnTo>
                    <a:pt x="563" y="356"/>
                  </a:lnTo>
                  <a:lnTo>
                    <a:pt x="563"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2" name="Freeform 219"/>
            <p:cNvSpPr>
              <a:spLocks noChangeArrowheads="1"/>
            </p:cNvSpPr>
            <p:nvPr/>
          </p:nvSpPr>
          <p:spPr bwMode="auto">
            <a:xfrm>
              <a:off x="1746250" y="2000250"/>
              <a:ext cx="287338" cy="19050"/>
            </a:xfrm>
            <a:custGeom>
              <a:avLst/>
              <a:gdLst>
                <a:gd name="T0" fmla="*/ 799 w 800"/>
                <a:gd name="T1" fmla="*/ 50 h 51"/>
                <a:gd name="T2" fmla="*/ 0 w 800"/>
                <a:gd name="T3" fmla="*/ 50 h 51"/>
                <a:gd name="T4" fmla="*/ 0 w 800"/>
                <a:gd name="T5" fmla="*/ 0 h 51"/>
                <a:gd name="T6" fmla="*/ 799 w 800"/>
                <a:gd name="T7" fmla="*/ 0 h 51"/>
                <a:gd name="T8" fmla="*/ 799 w 800"/>
                <a:gd name="T9" fmla="*/ 50 h 51"/>
              </a:gdLst>
              <a:ahLst/>
              <a:cxnLst>
                <a:cxn ang="0">
                  <a:pos x="T0" y="T1"/>
                </a:cxn>
                <a:cxn ang="0">
                  <a:pos x="T2" y="T3"/>
                </a:cxn>
                <a:cxn ang="0">
                  <a:pos x="T4" y="T5"/>
                </a:cxn>
                <a:cxn ang="0">
                  <a:pos x="T6" y="T7"/>
                </a:cxn>
                <a:cxn ang="0">
                  <a:pos x="T8" y="T9"/>
                </a:cxn>
              </a:cxnLst>
              <a:rect l="0" t="0" r="r" b="b"/>
              <a:pathLst>
                <a:path w="800" h="51">
                  <a:moveTo>
                    <a:pt x="799" y="50"/>
                  </a:moveTo>
                  <a:lnTo>
                    <a:pt x="0" y="50"/>
                  </a:lnTo>
                  <a:lnTo>
                    <a:pt x="0" y="0"/>
                  </a:lnTo>
                  <a:lnTo>
                    <a:pt x="799" y="0"/>
                  </a:lnTo>
                  <a:lnTo>
                    <a:pt x="799" y="5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3" name="Freeform 220"/>
            <p:cNvSpPr>
              <a:spLocks noChangeArrowheads="1"/>
            </p:cNvSpPr>
            <p:nvPr/>
          </p:nvSpPr>
          <p:spPr bwMode="auto">
            <a:xfrm>
              <a:off x="2139950" y="1801813"/>
              <a:ext cx="100013" cy="174625"/>
            </a:xfrm>
            <a:custGeom>
              <a:avLst/>
              <a:gdLst>
                <a:gd name="T0" fmla="*/ 0 w 278"/>
                <a:gd name="T1" fmla="*/ 0 h 485"/>
                <a:gd name="T2" fmla="*/ 0 w 278"/>
                <a:gd name="T3" fmla="*/ 484 h 485"/>
                <a:gd name="T4" fmla="*/ 277 w 278"/>
                <a:gd name="T5" fmla="*/ 484 h 485"/>
                <a:gd name="T6" fmla="*/ 277 w 278"/>
                <a:gd name="T7" fmla="*/ 0 h 485"/>
                <a:gd name="T8" fmla="*/ 0 w 278"/>
                <a:gd name="T9" fmla="*/ 0 h 485"/>
              </a:gdLst>
              <a:ahLst/>
              <a:cxnLst>
                <a:cxn ang="0">
                  <a:pos x="T0" y="T1"/>
                </a:cxn>
                <a:cxn ang="0">
                  <a:pos x="T2" y="T3"/>
                </a:cxn>
                <a:cxn ang="0">
                  <a:pos x="T4" y="T5"/>
                </a:cxn>
                <a:cxn ang="0">
                  <a:pos x="T6" y="T7"/>
                </a:cxn>
                <a:cxn ang="0">
                  <a:pos x="T8" y="T9"/>
                </a:cxn>
              </a:cxnLst>
              <a:rect l="0" t="0" r="r" b="b"/>
              <a:pathLst>
                <a:path w="278" h="485">
                  <a:moveTo>
                    <a:pt x="0" y="0"/>
                  </a:moveTo>
                  <a:lnTo>
                    <a:pt x="0" y="484"/>
                  </a:lnTo>
                  <a:lnTo>
                    <a:pt x="277" y="484"/>
                  </a:lnTo>
                  <a:lnTo>
                    <a:pt x="27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4" name="Freeform 221"/>
            <p:cNvSpPr>
              <a:spLocks noChangeArrowheads="1"/>
            </p:cNvSpPr>
            <p:nvPr/>
          </p:nvSpPr>
          <p:spPr bwMode="auto">
            <a:xfrm>
              <a:off x="2120900" y="1782763"/>
              <a:ext cx="138113" cy="212725"/>
            </a:xfrm>
            <a:custGeom>
              <a:avLst/>
              <a:gdLst>
                <a:gd name="T0" fmla="*/ 0 w 384"/>
                <a:gd name="T1" fmla="*/ 0 h 590"/>
                <a:gd name="T2" fmla="*/ 0 w 384"/>
                <a:gd name="T3" fmla="*/ 589 h 590"/>
                <a:gd name="T4" fmla="*/ 383 w 384"/>
                <a:gd name="T5" fmla="*/ 589 h 590"/>
                <a:gd name="T6" fmla="*/ 383 w 384"/>
                <a:gd name="T7" fmla="*/ 0 h 590"/>
                <a:gd name="T8" fmla="*/ 0 w 384"/>
                <a:gd name="T9" fmla="*/ 0 h 590"/>
                <a:gd name="T10" fmla="*/ 332 w 384"/>
                <a:gd name="T11" fmla="*/ 50 h 590"/>
                <a:gd name="T12" fmla="*/ 332 w 384"/>
                <a:gd name="T13" fmla="*/ 521 h 590"/>
                <a:gd name="T14" fmla="*/ 55 w 384"/>
                <a:gd name="T15" fmla="*/ 521 h 590"/>
                <a:gd name="T16" fmla="*/ 55 w 384"/>
                <a:gd name="T17" fmla="*/ 50 h 590"/>
                <a:gd name="T18" fmla="*/ 332 w 384"/>
                <a:gd name="T19" fmla="*/ 5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590">
                  <a:moveTo>
                    <a:pt x="0" y="0"/>
                  </a:moveTo>
                  <a:lnTo>
                    <a:pt x="0" y="589"/>
                  </a:lnTo>
                  <a:lnTo>
                    <a:pt x="383" y="589"/>
                  </a:lnTo>
                  <a:lnTo>
                    <a:pt x="383" y="0"/>
                  </a:lnTo>
                  <a:lnTo>
                    <a:pt x="0" y="0"/>
                  </a:lnTo>
                  <a:close/>
                  <a:moveTo>
                    <a:pt x="332" y="50"/>
                  </a:moveTo>
                  <a:lnTo>
                    <a:pt x="332" y="521"/>
                  </a:lnTo>
                  <a:lnTo>
                    <a:pt x="55" y="521"/>
                  </a:lnTo>
                  <a:lnTo>
                    <a:pt x="55" y="50"/>
                  </a:lnTo>
                  <a:lnTo>
                    <a:pt x="332" y="5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5" name="Freeform 222"/>
            <p:cNvSpPr>
              <a:spLocks noChangeArrowheads="1"/>
            </p:cNvSpPr>
            <p:nvPr/>
          </p:nvSpPr>
          <p:spPr bwMode="auto">
            <a:xfrm>
              <a:off x="2185988" y="1974850"/>
              <a:ext cx="9525" cy="7938"/>
            </a:xfrm>
            <a:custGeom>
              <a:avLst/>
              <a:gdLst>
                <a:gd name="T0" fmla="*/ 14 w 28"/>
                <a:gd name="T1" fmla="*/ 23 h 24"/>
                <a:gd name="T2" fmla="*/ 14 w 28"/>
                <a:gd name="T3" fmla="*/ 23 h 24"/>
                <a:gd name="T4" fmla="*/ 27 w 28"/>
                <a:gd name="T5" fmla="*/ 14 h 24"/>
                <a:gd name="T6" fmla="*/ 14 w 28"/>
                <a:gd name="T7" fmla="*/ 0 h 24"/>
                <a:gd name="T8" fmla="*/ 0 w 28"/>
                <a:gd name="T9" fmla="*/ 14 h 24"/>
                <a:gd name="T10" fmla="*/ 14 w 28"/>
                <a:gd name="T11" fmla="*/ 23 h 24"/>
              </a:gdLst>
              <a:ahLst/>
              <a:cxnLst>
                <a:cxn ang="0">
                  <a:pos x="T0" y="T1"/>
                </a:cxn>
                <a:cxn ang="0">
                  <a:pos x="T2" y="T3"/>
                </a:cxn>
                <a:cxn ang="0">
                  <a:pos x="T4" y="T5"/>
                </a:cxn>
                <a:cxn ang="0">
                  <a:pos x="T6" y="T7"/>
                </a:cxn>
                <a:cxn ang="0">
                  <a:pos x="T8" y="T9"/>
                </a:cxn>
                <a:cxn ang="0">
                  <a:pos x="T10" y="T11"/>
                </a:cxn>
              </a:cxnLst>
              <a:rect l="0" t="0" r="r" b="b"/>
              <a:pathLst>
                <a:path w="28" h="24">
                  <a:moveTo>
                    <a:pt x="14" y="23"/>
                  </a:moveTo>
                  <a:lnTo>
                    <a:pt x="14" y="23"/>
                  </a:lnTo>
                  <a:cubicBezTo>
                    <a:pt x="18" y="23"/>
                    <a:pt x="27" y="19"/>
                    <a:pt x="27" y="14"/>
                  </a:cubicBezTo>
                  <a:cubicBezTo>
                    <a:pt x="27" y="5"/>
                    <a:pt x="18" y="0"/>
                    <a:pt x="14" y="0"/>
                  </a:cubicBezTo>
                  <a:cubicBezTo>
                    <a:pt x="4" y="0"/>
                    <a:pt x="0" y="5"/>
                    <a:pt x="0" y="14"/>
                  </a:cubicBezTo>
                  <a:cubicBezTo>
                    <a:pt x="0" y="19"/>
                    <a:pt x="4" y="23"/>
                    <a:pt x="14" y="2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6" name="Freeform 223"/>
            <p:cNvSpPr>
              <a:spLocks noChangeArrowheads="1"/>
            </p:cNvSpPr>
            <p:nvPr/>
          </p:nvSpPr>
          <p:spPr bwMode="auto">
            <a:xfrm>
              <a:off x="2159000" y="1838325"/>
              <a:ext cx="61913" cy="87313"/>
            </a:xfrm>
            <a:custGeom>
              <a:avLst/>
              <a:gdLst>
                <a:gd name="T0" fmla="*/ 41 w 172"/>
                <a:gd name="T1" fmla="*/ 105 h 243"/>
                <a:gd name="T2" fmla="*/ 41 w 172"/>
                <a:gd name="T3" fmla="*/ 105 h 243"/>
                <a:gd name="T4" fmla="*/ 41 w 172"/>
                <a:gd name="T5" fmla="*/ 73 h 243"/>
                <a:gd name="T6" fmla="*/ 88 w 172"/>
                <a:gd name="T7" fmla="*/ 27 h 243"/>
                <a:gd name="T8" fmla="*/ 120 w 172"/>
                <a:gd name="T9" fmla="*/ 41 h 243"/>
                <a:gd name="T10" fmla="*/ 134 w 172"/>
                <a:gd name="T11" fmla="*/ 73 h 243"/>
                <a:gd name="T12" fmla="*/ 134 w 172"/>
                <a:gd name="T13" fmla="*/ 105 h 243"/>
                <a:gd name="T14" fmla="*/ 157 w 172"/>
                <a:gd name="T15" fmla="*/ 105 h 243"/>
                <a:gd name="T16" fmla="*/ 157 w 172"/>
                <a:gd name="T17" fmla="*/ 73 h 243"/>
                <a:gd name="T18" fmla="*/ 138 w 172"/>
                <a:gd name="T19" fmla="*/ 23 h 243"/>
                <a:gd name="T20" fmla="*/ 88 w 172"/>
                <a:gd name="T21" fmla="*/ 0 h 243"/>
                <a:gd name="T22" fmla="*/ 88 w 172"/>
                <a:gd name="T23" fmla="*/ 0 h 243"/>
                <a:gd name="T24" fmla="*/ 18 w 172"/>
                <a:gd name="T25" fmla="*/ 73 h 243"/>
                <a:gd name="T26" fmla="*/ 18 w 172"/>
                <a:gd name="T27" fmla="*/ 105 h 243"/>
                <a:gd name="T28" fmla="*/ 0 w 172"/>
                <a:gd name="T29" fmla="*/ 105 h 243"/>
                <a:gd name="T30" fmla="*/ 0 w 172"/>
                <a:gd name="T31" fmla="*/ 242 h 243"/>
                <a:gd name="T32" fmla="*/ 171 w 172"/>
                <a:gd name="T33" fmla="*/ 242 h 243"/>
                <a:gd name="T34" fmla="*/ 171 w 172"/>
                <a:gd name="T35" fmla="*/ 105 h 243"/>
                <a:gd name="T36" fmla="*/ 41 w 172"/>
                <a:gd name="T37"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3">
                  <a:moveTo>
                    <a:pt x="41" y="105"/>
                  </a:moveTo>
                  <a:lnTo>
                    <a:pt x="41" y="105"/>
                  </a:lnTo>
                  <a:cubicBezTo>
                    <a:pt x="41" y="73"/>
                    <a:pt x="41" y="73"/>
                    <a:pt x="41" y="73"/>
                  </a:cubicBezTo>
                  <a:cubicBezTo>
                    <a:pt x="41" y="45"/>
                    <a:pt x="64" y="27"/>
                    <a:pt x="88" y="27"/>
                  </a:cubicBezTo>
                  <a:cubicBezTo>
                    <a:pt x="101" y="27"/>
                    <a:pt x="111" y="32"/>
                    <a:pt x="120" y="41"/>
                  </a:cubicBezTo>
                  <a:cubicBezTo>
                    <a:pt x="129" y="50"/>
                    <a:pt x="134" y="59"/>
                    <a:pt x="134" y="73"/>
                  </a:cubicBezTo>
                  <a:cubicBezTo>
                    <a:pt x="134" y="105"/>
                    <a:pt x="134" y="105"/>
                    <a:pt x="134" y="105"/>
                  </a:cubicBezTo>
                  <a:cubicBezTo>
                    <a:pt x="157" y="105"/>
                    <a:pt x="157" y="105"/>
                    <a:pt x="157" y="105"/>
                  </a:cubicBezTo>
                  <a:cubicBezTo>
                    <a:pt x="157" y="73"/>
                    <a:pt x="157" y="73"/>
                    <a:pt x="157" y="73"/>
                  </a:cubicBezTo>
                  <a:cubicBezTo>
                    <a:pt x="157" y="55"/>
                    <a:pt x="152" y="36"/>
                    <a:pt x="138" y="23"/>
                  </a:cubicBezTo>
                  <a:cubicBezTo>
                    <a:pt x="124" y="9"/>
                    <a:pt x="106" y="0"/>
                    <a:pt x="88" y="0"/>
                  </a:cubicBezTo>
                  <a:lnTo>
                    <a:pt x="88" y="0"/>
                  </a:lnTo>
                  <a:cubicBezTo>
                    <a:pt x="51" y="0"/>
                    <a:pt x="18" y="32"/>
                    <a:pt x="18" y="73"/>
                  </a:cubicBezTo>
                  <a:cubicBezTo>
                    <a:pt x="18" y="105"/>
                    <a:pt x="18" y="105"/>
                    <a:pt x="18" y="105"/>
                  </a:cubicBezTo>
                  <a:cubicBezTo>
                    <a:pt x="0" y="105"/>
                    <a:pt x="0" y="105"/>
                    <a:pt x="0" y="105"/>
                  </a:cubicBezTo>
                  <a:cubicBezTo>
                    <a:pt x="0" y="242"/>
                    <a:pt x="0" y="242"/>
                    <a:pt x="0" y="242"/>
                  </a:cubicBezTo>
                  <a:cubicBezTo>
                    <a:pt x="171" y="242"/>
                    <a:pt x="171" y="242"/>
                    <a:pt x="171" y="242"/>
                  </a:cubicBezTo>
                  <a:cubicBezTo>
                    <a:pt x="171" y="105"/>
                    <a:pt x="171" y="105"/>
                    <a:pt x="171" y="105"/>
                  </a:cubicBezTo>
                  <a:lnTo>
                    <a:pt x="41" y="105"/>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7" name="Freeform 224"/>
            <p:cNvSpPr>
              <a:spLocks noChangeArrowheads="1"/>
            </p:cNvSpPr>
            <p:nvPr/>
          </p:nvSpPr>
          <p:spPr bwMode="auto">
            <a:xfrm>
              <a:off x="2000250" y="1714500"/>
              <a:ext cx="61913" cy="88900"/>
            </a:xfrm>
            <a:custGeom>
              <a:avLst/>
              <a:gdLst>
                <a:gd name="T0" fmla="*/ 37 w 172"/>
                <a:gd name="T1" fmla="*/ 105 h 248"/>
                <a:gd name="T2" fmla="*/ 37 w 172"/>
                <a:gd name="T3" fmla="*/ 105 h 248"/>
                <a:gd name="T4" fmla="*/ 37 w 172"/>
                <a:gd name="T5" fmla="*/ 69 h 248"/>
                <a:gd name="T6" fmla="*/ 83 w 172"/>
                <a:gd name="T7" fmla="*/ 23 h 248"/>
                <a:gd name="T8" fmla="*/ 120 w 172"/>
                <a:gd name="T9" fmla="*/ 37 h 248"/>
                <a:gd name="T10" fmla="*/ 129 w 172"/>
                <a:gd name="T11" fmla="*/ 69 h 248"/>
                <a:gd name="T12" fmla="*/ 129 w 172"/>
                <a:gd name="T13" fmla="*/ 105 h 248"/>
                <a:gd name="T14" fmla="*/ 157 w 172"/>
                <a:gd name="T15" fmla="*/ 105 h 248"/>
                <a:gd name="T16" fmla="*/ 157 w 172"/>
                <a:gd name="T17" fmla="*/ 69 h 248"/>
                <a:gd name="T18" fmla="*/ 138 w 172"/>
                <a:gd name="T19" fmla="*/ 18 h 248"/>
                <a:gd name="T20" fmla="*/ 83 w 172"/>
                <a:gd name="T21" fmla="*/ 0 h 248"/>
                <a:gd name="T22" fmla="*/ 83 w 172"/>
                <a:gd name="T23" fmla="*/ 0 h 248"/>
                <a:gd name="T24" fmla="*/ 13 w 172"/>
                <a:gd name="T25" fmla="*/ 69 h 248"/>
                <a:gd name="T26" fmla="*/ 13 w 172"/>
                <a:gd name="T27" fmla="*/ 105 h 248"/>
                <a:gd name="T28" fmla="*/ 0 w 172"/>
                <a:gd name="T29" fmla="*/ 105 h 248"/>
                <a:gd name="T30" fmla="*/ 0 w 172"/>
                <a:gd name="T31" fmla="*/ 247 h 248"/>
                <a:gd name="T32" fmla="*/ 171 w 172"/>
                <a:gd name="T33" fmla="*/ 247 h 248"/>
                <a:gd name="T34" fmla="*/ 171 w 172"/>
                <a:gd name="T35" fmla="*/ 105 h 248"/>
                <a:gd name="T36" fmla="*/ 37 w 172"/>
                <a:gd name="T37" fmla="*/ 10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8">
                  <a:moveTo>
                    <a:pt x="37" y="105"/>
                  </a:moveTo>
                  <a:lnTo>
                    <a:pt x="37" y="105"/>
                  </a:lnTo>
                  <a:cubicBezTo>
                    <a:pt x="37" y="69"/>
                    <a:pt x="37" y="69"/>
                    <a:pt x="37" y="69"/>
                  </a:cubicBezTo>
                  <a:cubicBezTo>
                    <a:pt x="37" y="46"/>
                    <a:pt x="60" y="23"/>
                    <a:pt x="83" y="23"/>
                  </a:cubicBezTo>
                  <a:cubicBezTo>
                    <a:pt x="97" y="27"/>
                    <a:pt x="111" y="27"/>
                    <a:pt x="120" y="37"/>
                  </a:cubicBezTo>
                  <a:cubicBezTo>
                    <a:pt x="124" y="46"/>
                    <a:pt x="129" y="59"/>
                    <a:pt x="129" y="69"/>
                  </a:cubicBezTo>
                  <a:cubicBezTo>
                    <a:pt x="129" y="105"/>
                    <a:pt x="129" y="105"/>
                    <a:pt x="129" y="105"/>
                  </a:cubicBezTo>
                  <a:cubicBezTo>
                    <a:pt x="157" y="105"/>
                    <a:pt x="157" y="105"/>
                    <a:pt x="157" y="105"/>
                  </a:cubicBezTo>
                  <a:cubicBezTo>
                    <a:pt x="157" y="69"/>
                    <a:pt x="157" y="69"/>
                    <a:pt x="157" y="69"/>
                  </a:cubicBezTo>
                  <a:cubicBezTo>
                    <a:pt x="157" y="50"/>
                    <a:pt x="147" y="32"/>
                    <a:pt x="138" y="18"/>
                  </a:cubicBezTo>
                  <a:cubicBezTo>
                    <a:pt x="124" y="5"/>
                    <a:pt x="106" y="0"/>
                    <a:pt x="83" y="0"/>
                  </a:cubicBezTo>
                  <a:lnTo>
                    <a:pt x="83" y="0"/>
                  </a:lnTo>
                  <a:cubicBezTo>
                    <a:pt x="46" y="0"/>
                    <a:pt x="13" y="32"/>
                    <a:pt x="13" y="69"/>
                  </a:cubicBezTo>
                  <a:cubicBezTo>
                    <a:pt x="13" y="105"/>
                    <a:pt x="13" y="105"/>
                    <a:pt x="13" y="105"/>
                  </a:cubicBezTo>
                  <a:cubicBezTo>
                    <a:pt x="0" y="105"/>
                    <a:pt x="0" y="105"/>
                    <a:pt x="0" y="105"/>
                  </a:cubicBezTo>
                  <a:cubicBezTo>
                    <a:pt x="0" y="247"/>
                    <a:pt x="0" y="247"/>
                    <a:pt x="0" y="247"/>
                  </a:cubicBezTo>
                  <a:cubicBezTo>
                    <a:pt x="171" y="247"/>
                    <a:pt x="171" y="247"/>
                    <a:pt x="171" y="247"/>
                  </a:cubicBezTo>
                  <a:cubicBezTo>
                    <a:pt x="171" y="105"/>
                    <a:pt x="171" y="105"/>
                    <a:pt x="171" y="105"/>
                  </a:cubicBezTo>
                  <a:lnTo>
                    <a:pt x="37" y="105"/>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8" name="Freeform 225"/>
            <p:cNvSpPr>
              <a:spLocks noChangeArrowheads="1"/>
            </p:cNvSpPr>
            <p:nvPr/>
          </p:nvSpPr>
          <p:spPr bwMode="auto">
            <a:xfrm>
              <a:off x="1857375" y="1858963"/>
              <a:ext cx="63500" cy="88900"/>
            </a:xfrm>
            <a:custGeom>
              <a:avLst/>
              <a:gdLst>
                <a:gd name="T0" fmla="*/ 41 w 176"/>
                <a:gd name="T1" fmla="*/ 110 h 248"/>
                <a:gd name="T2" fmla="*/ 41 w 176"/>
                <a:gd name="T3" fmla="*/ 110 h 248"/>
                <a:gd name="T4" fmla="*/ 41 w 176"/>
                <a:gd name="T5" fmla="*/ 73 h 248"/>
                <a:gd name="T6" fmla="*/ 87 w 176"/>
                <a:gd name="T7" fmla="*/ 27 h 248"/>
                <a:gd name="T8" fmla="*/ 120 w 176"/>
                <a:gd name="T9" fmla="*/ 41 h 248"/>
                <a:gd name="T10" fmla="*/ 134 w 176"/>
                <a:gd name="T11" fmla="*/ 73 h 248"/>
                <a:gd name="T12" fmla="*/ 134 w 176"/>
                <a:gd name="T13" fmla="*/ 110 h 248"/>
                <a:gd name="T14" fmla="*/ 161 w 176"/>
                <a:gd name="T15" fmla="*/ 110 h 248"/>
                <a:gd name="T16" fmla="*/ 161 w 176"/>
                <a:gd name="T17" fmla="*/ 73 h 248"/>
                <a:gd name="T18" fmla="*/ 138 w 176"/>
                <a:gd name="T19" fmla="*/ 23 h 248"/>
                <a:gd name="T20" fmla="*/ 87 w 176"/>
                <a:gd name="T21" fmla="*/ 0 h 248"/>
                <a:gd name="T22" fmla="*/ 87 w 176"/>
                <a:gd name="T23" fmla="*/ 0 h 248"/>
                <a:gd name="T24" fmla="*/ 18 w 176"/>
                <a:gd name="T25" fmla="*/ 73 h 248"/>
                <a:gd name="T26" fmla="*/ 18 w 176"/>
                <a:gd name="T27" fmla="*/ 110 h 248"/>
                <a:gd name="T28" fmla="*/ 0 w 176"/>
                <a:gd name="T29" fmla="*/ 110 h 248"/>
                <a:gd name="T30" fmla="*/ 0 w 176"/>
                <a:gd name="T31" fmla="*/ 247 h 248"/>
                <a:gd name="T32" fmla="*/ 175 w 176"/>
                <a:gd name="T33" fmla="*/ 247 h 248"/>
                <a:gd name="T34" fmla="*/ 175 w 176"/>
                <a:gd name="T35" fmla="*/ 110 h 248"/>
                <a:gd name="T36" fmla="*/ 41 w 176"/>
                <a:gd name="T37" fmla="*/ 11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48">
                  <a:moveTo>
                    <a:pt x="41" y="110"/>
                  </a:moveTo>
                  <a:lnTo>
                    <a:pt x="41" y="110"/>
                  </a:lnTo>
                  <a:cubicBezTo>
                    <a:pt x="41" y="73"/>
                    <a:pt x="41" y="73"/>
                    <a:pt x="41" y="73"/>
                  </a:cubicBezTo>
                  <a:cubicBezTo>
                    <a:pt x="41" y="46"/>
                    <a:pt x="64" y="27"/>
                    <a:pt x="87" y="27"/>
                  </a:cubicBezTo>
                  <a:cubicBezTo>
                    <a:pt x="101" y="27"/>
                    <a:pt x="115" y="32"/>
                    <a:pt x="120" y="41"/>
                  </a:cubicBezTo>
                  <a:cubicBezTo>
                    <a:pt x="129" y="50"/>
                    <a:pt x="134" y="59"/>
                    <a:pt x="134" y="73"/>
                  </a:cubicBezTo>
                  <a:cubicBezTo>
                    <a:pt x="134" y="110"/>
                    <a:pt x="134" y="110"/>
                    <a:pt x="134" y="110"/>
                  </a:cubicBezTo>
                  <a:cubicBezTo>
                    <a:pt x="161" y="110"/>
                    <a:pt x="161" y="110"/>
                    <a:pt x="161" y="110"/>
                  </a:cubicBezTo>
                  <a:cubicBezTo>
                    <a:pt x="161" y="73"/>
                    <a:pt x="161" y="73"/>
                    <a:pt x="161" y="73"/>
                  </a:cubicBezTo>
                  <a:cubicBezTo>
                    <a:pt x="161" y="55"/>
                    <a:pt x="152" y="37"/>
                    <a:pt x="138" y="23"/>
                  </a:cubicBezTo>
                  <a:cubicBezTo>
                    <a:pt x="129" y="9"/>
                    <a:pt x="110" y="0"/>
                    <a:pt x="87" y="0"/>
                  </a:cubicBezTo>
                  <a:lnTo>
                    <a:pt x="87" y="0"/>
                  </a:lnTo>
                  <a:cubicBezTo>
                    <a:pt x="50" y="0"/>
                    <a:pt x="18" y="32"/>
                    <a:pt x="18" y="73"/>
                  </a:cubicBezTo>
                  <a:cubicBezTo>
                    <a:pt x="18" y="110"/>
                    <a:pt x="18" y="110"/>
                    <a:pt x="18" y="110"/>
                  </a:cubicBezTo>
                  <a:cubicBezTo>
                    <a:pt x="0" y="110"/>
                    <a:pt x="0" y="110"/>
                    <a:pt x="0" y="110"/>
                  </a:cubicBezTo>
                  <a:cubicBezTo>
                    <a:pt x="0" y="247"/>
                    <a:pt x="0" y="247"/>
                    <a:pt x="0" y="247"/>
                  </a:cubicBezTo>
                  <a:cubicBezTo>
                    <a:pt x="175" y="247"/>
                    <a:pt x="175" y="247"/>
                    <a:pt x="175" y="247"/>
                  </a:cubicBezTo>
                  <a:cubicBezTo>
                    <a:pt x="175" y="110"/>
                    <a:pt x="175" y="110"/>
                    <a:pt x="175" y="110"/>
                  </a:cubicBezTo>
                  <a:lnTo>
                    <a:pt x="41" y="11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0" name="Text Placeholder 1"/>
          <p:cNvSpPr>
            <a:spLocks noGrp="1"/>
          </p:cNvSpPr>
          <p:nvPr>
            <p:ph type="body" sz="quarter" idx="13"/>
          </p:nvPr>
        </p:nvSpPr>
        <p:spPr>
          <a:xfrm>
            <a:off x="439195" y="2921060"/>
            <a:ext cx="2476500" cy="759253"/>
          </a:xfrm>
        </p:spPr>
        <p:txBody>
          <a:bodyPr/>
          <a:lstStyle/>
          <a:p>
            <a:pPr algn="ctr"/>
            <a:r>
              <a:rPr lang="en-US" sz="1800"/>
              <a:t>What do I do to </a:t>
            </a:r>
            <a:br>
              <a:rPr lang="en-US" sz="1800"/>
            </a:br>
            <a:r>
              <a:rPr lang="en-US" sz="1800"/>
              <a:t>keep </a:t>
            </a:r>
            <a:r>
              <a:rPr lang="en-US" sz="1800" b="1">
                <a:solidFill>
                  <a:schemeClr val="bg2"/>
                </a:solidFill>
              </a:rPr>
              <a:t>my stuff</a:t>
            </a:r>
            <a:r>
              <a:rPr lang="en-US" sz="1800"/>
              <a:t> safe?</a:t>
            </a:r>
          </a:p>
        </p:txBody>
      </p:sp>
      <p:sp>
        <p:nvSpPr>
          <p:cNvPr id="332" name="Text Placeholder 1"/>
          <p:cNvSpPr>
            <a:spLocks noGrp="1"/>
          </p:cNvSpPr>
          <p:nvPr>
            <p:ph type="body" sz="quarter" idx="13"/>
          </p:nvPr>
        </p:nvSpPr>
        <p:spPr>
          <a:xfrm>
            <a:off x="3348811" y="3013423"/>
            <a:ext cx="2438590" cy="666890"/>
          </a:xfrm>
        </p:spPr>
        <p:txBody>
          <a:bodyPr/>
          <a:lstStyle/>
          <a:p>
            <a:pPr algn="ctr"/>
            <a:r>
              <a:rPr lang="en-US" sz="1800"/>
              <a:t>What do I do to keep </a:t>
            </a:r>
            <a:r>
              <a:rPr lang="en-US" sz="1800" b="1">
                <a:solidFill>
                  <a:schemeClr val="bg2"/>
                </a:solidFill>
              </a:rPr>
              <a:t>myself</a:t>
            </a:r>
            <a:r>
              <a:rPr lang="en-US" sz="1800"/>
              <a:t> safe?</a:t>
            </a:r>
          </a:p>
        </p:txBody>
      </p:sp>
      <p:grpSp>
        <p:nvGrpSpPr>
          <p:cNvPr id="385" name="Group 384"/>
          <p:cNvGrpSpPr/>
          <p:nvPr/>
        </p:nvGrpSpPr>
        <p:grpSpPr>
          <a:xfrm>
            <a:off x="4127080" y="1070023"/>
            <a:ext cx="882052" cy="1135314"/>
            <a:chOff x="7521575" y="1687513"/>
            <a:chExt cx="320675" cy="412750"/>
          </a:xfrm>
        </p:grpSpPr>
        <p:sp>
          <p:nvSpPr>
            <p:cNvPr id="386"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8"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0"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4"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8"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0"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1"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2"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3"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4"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5"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6"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7"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8"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 name="Freeform 1303"/>
            <p:cNvSpPr>
              <a:spLocks noChangeArrowheads="1"/>
            </p:cNvSpPr>
            <p:nvPr/>
          </p:nvSpPr>
          <p:spPr bwMode="auto">
            <a:xfrm>
              <a:off x="7597775" y="1736725"/>
              <a:ext cx="66675" cy="149225"/>
            </a:xfrm>
            <a:custGeom>
              <a:avLst/>
              <a:gdLst>
                <a:gd name="T0" fmla="*/ 38 w 187"/>
                <a:gd name="T1" fmla="*/ 181 h 414"/>
                <a:gd name="T2" fmla="*/ 38 w 187"/>
                <a:gd name="T3" fmla="*/ 181 h 414"/>
                <a:gd name="T4" fmla="*/ 0 w 187"/>
                <a:gd name="T5" fmla="*/ 181 h 414"/>
                <a:gd name="T6" fmla="*/ 0 w 187"/>
                <a:gd name="T7" fmla="*/ 122 h 414"/>
                <a:gd name="T8" fmla="*/ 38 w 187"/>
                <a:gd name="T9" fmla="*/ 122 h 414"/>
                <a:gd name="T10" fmla="*/ 38 w 187"/>
                <a:gd name="T11" fmla="*/ 110 h 414"/>
                <a:gd name="T12" fmla="*/ 160 w 187"/>
                <a:gd name="T13" fmla="*/ 0 h 414"/>
                <a:gd name="T14" fmla="*/ 186 w 187"/>
                <a:gd name="T15" fmla="*/ 0 h 414"/>
                <a:gd name="T16" fmla="*/ 186 w 187"/>
                <a:gd name="T17" fmla="*/ 63 h 414"/>
                <a:gd name="T18" fmla="*/ 169 w 187"/>
                <a:gd name="T19" fmla="*/ 63 h 414"/>
                <a:gd name="T20" fmla="*/ 114 w 187"/>
                <a:gd name="T21" fmla="*/ 110 h 414"/>
                <a:gd name="T22" fmla="*/ 114 w 187"/>
                <a:gd name="T23" fmla="*/ 122 h 414"/>
                <a:gd name="T24" fmla="*/ 177 w 187"/>
                <a:gd name="T25" fmla="*/ 122 h 414"/>
                <a:gd name="T26" fmla="*/ 177 w 187"/>
                <a:gd name="T27" fmla="*/ 181 h 414"/>
                <a:gd name="T28" fmla="*/ 114 w 187"/>
                <a:gd name="T29" fmla="*/ 181 h 414"/>
                <a:gd name="T30" fmla="*/ 114 w 187"/>
                <a:gd name="T31" fmla="*/ 413 h 414"/>
                <a:gd name="T32" fmla="*/ 38 w 187"/>
                <a:gd name="T33" fmla="*/ 413 h 414"/>
                <a:gd name="T34" fmla="*/ 38 w 187"/>
                <a:gd name="T35" fmla="*/ 18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414">
                  <a:moveTo>
                    <a:pt x="38" y="181"/>
                  </a:moveTo>
                  <a:lnTo>
                    <a:pt x="38" y="181"/>
                  </a:lnTo>
                  <a:cubicBezTo>
                    <a:pt x="0" y="181"/>
                    <a:pt x="0" y="181"/>
                    <a:pt x="0" y="181"/>
                  </a:cubicBezTo>
                  <a:cubicBezTo>
                    <a:pt x="0" y="122"/>
                    <a:pt x="0" y="122"/>
                    <a:pt x="0" y="122"/>
                  </a:cubicBezTo>
                  <a:cubicBezTo>
                    <a:pt x="38" y="122"/>
                    <a:pt x="38" y="122"/>
                    <a:pt x="38" y="122"/>
                  </a:cubicBezTo>
                  <a:cubicBezTo>
                    <a:pt x="38" y="110"/>
                    <a:pt x="38" y="110"/>
                    <a:pt x="38" y="110"/>
                  </a:cubicBezTo>
                  <a:cubicBezTo>
                    <a:pt x="38" y="13"/>
                    <a:pt x="118" y="0"/>
                    <a:pt x="160" y="0"/>
                  </a:cubicBezTo>
                  <a:cubicBezTo>
                    <a:pt x="173" y="0"/>
                    <a:pt x="186" y="0"/>
                    <a:pt x="186" y="0"/>
                  </a:cubicBezTo>
                  <a:cubicBezTo>
                    <a:pt x="186" y="63"/>
                    <a:pt x="186" y="63"/>
                    <a:pt x="186" y="63"/>
                  </a:cubicBezTo>
                  <a:cubicBezTo>
                    <a:pt x="186" y="63"/>
                    <a:pt x="177" y="63"/>
                    <a:pt x="169" y="63"/>
                  </a:cubicBezTo>
                  <a:cubicBezTo>
                    <a:pt x="148" y="63"/>
                    <a:pt x="114" y="67"/>
                    <a:pt x="114" y="110"/>
                  </a:cubicBezTo>
                  <a:cubicBezTo>
                    <a:pt x="114" y="122"/>
                    <a:pt x="114" y="122"/>
                    <a:pt x="114" y="122"/>
                  </a:cubicBezTo>
                  <a:cubicBezTo>
                    <a:pt x="177" y="122"/>
                    <a:pt x="177" y="122"/>
                    <a:pt x="177" y="122"/>
                  </a:cubicBezTo>
                  <a:cubicBezTo>
                    <a:pt x="177" y="181"/>
                    <a:pt x="177" y="181"/>
                    <a:pt x="177" y="181"/>
                  </a:cubicBezTo>
                  <a:cubicBezTo>
                    <a:pt x="114" y="181"/>
                    <a:pt x="114" y="181"/>
                    <a:pt x="114" y="181"/>
                  </a:cubicBezTo>
                  <a:cubicBezTo>
                    <a:pt x="114" y="413"/>
                    <a:pt x="114" y="413"/>
                    <a:pt x="114" y="413"/>
                  </a:cubicBezTo>
                  <a:cubicBezTo>
                    <a:pt x="38" y="413"/>
                    <a:pt x="38" y="413"/>
                    <a:pt x="38" y="413"/>
                  </a:cubicBezTo>
                  <a:lnTo>
                    <a:pt x="38" y="181"/>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10" name="Text Placeholder 1"/>
          <p:cNvSpPr>
            <a:spLocks noGrp="1"/>
          </p:cNvSpPr>
          <p:nvPr>
            <p:ph type="body" sz="quarter" idx="13"/>
          </p:nvPr>
        </p:nvSpPr>
        <p:spPr>
          <a:xfrm>
            <a:off x="6297157" y="3062563"/>
            <a:ext cx="2295053" cy="616239"/>
          </a:xfrm>
        </p:spPr>
        <p:txBody>
          <a:bodyPr/>
          <a:lstStyle/>
          <a:p>
            <a:pPr algn="ctr"/>
            <a:r>
              <a:rPr lang="en-US" sz="1800"/>
              <a:t>How do I </a:t>
            </a:r>
            <a:r>
              <a:rPr lang="en-US" sz="1800" b="1">
                <a:solidFill>
                  <a:schemeClr val="bg2"/>
                </a:solidFill>
              </a:rPr>
              <a:t>treat others </a:t>
            </a:r>
            <a:r>
              <a:rPr lang="en-US" sz="1800"/>
              <a:t>online?</a:t>
            </a:r>
          </a:p>
        </p:txBody>
      </p:sp>
      <p:cxnSp>
        <p:nvCxnSpPr>
          <p:cNvPr id="515" name="Straight Connector 514"/>
          <p:cNvCxnSpPr/>
          <p:nvPr/>
        </p:nvCxnSpPr>
        <p:spPr>
          <a:xfrm>
            <a:off x="591595" y="296263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312659"/>
            <a:ext cx="2741756" cy="479909"/>
          </a:xfrm>
        </p:spPr>
        <p:txBody>
          <a:bodyPr/>
          <a:lstStyle/>
          <a:p>
            <a:pPr algn="ctr"/>
            <a:r>
              <a:rPr lang="en-US" sz="2400" b="1">
                <a:solidFill>
                  <a:schemeClr val="bg2"/>
                </a:solidFill>
              </a:rPr>
              <a:t>Cyber Security</a:t>
            </a:r>
          </a:p>
        </p:txBody>
      </p:sp>
      <p:cxnSp>
        <p:nvCxnSpPr>
          <p:cNvPr id="520" name="Straight Connector 519"/>
          <p:cNvCxnSpPr/>
          <p:nvPr/>
        </p:nvCxnSpPr>
        <p:spPr>
          <a:xfrm>
            <a:off x="3471679" y="296240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312429"/>
            <a:ext cx="2741756" cy="479909"/>
          </a:xfrm>
        </p:spPr>
        <p:txBody>
          <a:bodyPr/>
          <a:lstStyle/>
          <a:p>
            <a:pPr algn="ctr"/>
            <a:r>
              <a:rPr lang="en-US" sz="2400" b="1">
                <a:solidFill>
                  <a:schemeClr val="bg2"/>
                </a:solidFill>
              </a:rPr>
              <a:t>Cyber Safety</a:t>
            </a:r>
          </a:p>
        </p:txBody>
      </p:sp>
      <p:cxnSp>
        <p:nvCxnSpPr>
          <p:cNvPr id="522" name="Straight Connector 521"/>
          <p:cNvCxnSpPr/>
          <p:nvPr/>
        </p:nvCxnSpPr>
        <p:spPr>
          <a:xfrm>
            <a:off x="6369763" y="2961712"/>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311740"/>
            <a:ext cx="2741756" cy="479909"/>
          </a:xfrm>
        </p:spPr>
        <p:txBody>
          <a:bodyPr/>
          <a:lstStyle/>
          <a:p>
            <a:pPr algn="ctr"/>
            <a:r>
              <a:rPr lang="en-US" sz="2400" b="1">
                <a:solidFill>
                  <a:schemeClr val="bg2"/>
                </a:solidFill>
              </a:rPr>
              <a:t>Cyber Ethics</a:t>
            </a:r>
          </a:p>
        </p:txBody>
      </p:sp>
      <p:grpSp>
        <p:nvGrpSpPr>
          <p:cNvPr id="626" name="Group 625"/>
          <p:cNvGrpSpPr/>
          <p:nvPr/>
        </p:nvGrpSpPr>
        <p:grpSpPr>
          <a:xfrm>
            <a:off x="6867120" y="1070023"/>
            <a:ext cx="1034670" cy="1111629"/>
            <a:chOff x="7458384" y="1651942"/>
            <a:chExt cx="384175" cy="412750"/>
          </a:xfrm>
        </p:grpSpPr>
        <p:sp>
          <p:nvSpPr>
            <p:cNvPr id="627" name="Freeform 269"/>
            <p:cNvSpPr>
              <a:spLocks noChangeArrowheads="1"/>
            </p:cNvSpPr>
            <p:nvPr/>
          </p:nvSpPr>
          <p:spPr bwMode="auto">
            <a:xfrm>
              <a:off x="7499659" y="1659879"/>
              <a:ext cx="304800" cy="361950"/>
            </a:xfrm>
            <a:custGeom>
              <a:avLst/>
              <a:gdLst>
                <a:gd name="T0" fmla="*/ 741 w 846"/>
                <a:gd name="T1" fmla="*/ 509 h 1005"/>
                <a:gd name="T2" fmla="*/ 741 w 846"/>
                <a:gd name="T3" fmla="*/ 509 h 1005"/>
                <a:gd name="T4" fmla="*/ 762 w 846"/>
                <a:gd name="T5" fmla="*/ 341 h 1005"/>
                <a:gd name="T6" fmla="*/ 425 w 846"/>
                <a:gd name="T7" fmla="*/ 0 h 1005"/>
                <a:gd name="T8" fmla="*/ 87 w 846"/>
                <a:gd name="T9" fmla="*/ 341 h 1005"/>
                <a:gd name="T10" fmla="*/ 108 w 846"/>
                <a:gd name="T11" fmla="*/ 509 h 1005"/>
                <a:gd name="T12" fmla="*/ 0 w 846"/>
                <a:gd name="T13" fmla="*/ 509 h 1005"/>
                <a:gd name="T14" fmla="*/ 0 w 846"/>
                <a:gd name="T15" fmla="*/ 1004 h 1005"/>
                <a:gd name="T16" fmla="*/ 845 w 846"/>
                <a:gd name="T17" fmla="*/ 1004 h 1005"/>
                <a:gd name="T18" fmla="*/ 845 w 846"/>
                <a:gd name="T19" fmla="*/ 509 h 1005"/>
                <a:gd name="T20" fmla="*/ 741 w 846"/>
                <a:gd name="T21" fmla="*/ 50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6" h="1005">
                  <a:moveTo>
                    <a:pt x="741" y="509"/>
                  </a:moveTo>
                  <a:lnTo>
                    <a:pt x="741" y="509"/>
                  </a:lnTo>
                  <a:cubicBezTo>
                    <a:pt x="762" y="341"/>
                    <a:pt x="762" y="341"/>
                    <a:pt x="762" y="341"/>
                  </a:cubicBezTo>
                  <a:cubicBezTo>
                    <a:pt x="762" y="151"/>
                    <a:pt x="612" y="0"/>
                    <a:pt x="425" y="0"/>
                  </a:cubicBezTo>
                  <a:cubicBezTo>
                    <a:pt x="237" y="0"/>
                    <a:pt x="87" y="151"/>
                    <a:pt x="87" y="341"/>
                  </a:cubicBezTo>
                  <a:cubicBezTo>
                    <a:pt x="108" y="509"/>
                    <a:pt x="108" y="509"/>
                    <a:pt x="108" y="509"/>
                  </a:cubicBezTo>
                  <a:cubicBezTo>
                    <a:pt x="0" y="509"/>
                    <a:pt x="0" y="509"/>
                    <a:pt x="0" y="509"/>
                  </a:cubicBezTo>
                  <a:cubicBezTo>
                    <a:pt x="0" y="1004"/>
                    <a:pt x="0" y="1004"/>
                    <a:pt x="0" y="1004"/>
                  </a:cubicBezTo>
                  <a:cubicBezTo>
                    <a:pt x="845" y="1004"/>
                    <a:pt x="845" y="1004"/>
                    <a:pt x="845" y="1004"/>
                  </a:cubicBezTo>
                  <a:cubicBezTo>
                    <a:pt x="845" y="509"/>
                    <a:pt x="845" y="509"/>
                    <a:pt x="845" y="509"/>
                  </a:cubicBezTo>
                  <a:cubicBezTo>
                    <a:pt x="741" y="509"/>
                    <a:pt x="741" y="509"/>
                    <a:pt x="741" y="509"/>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8" name="Freeform 270"/>
            <p:cNvSpPr>
              <a:spLocks noChangeArrowheads="1"/>
            </p:cNvSpPr>
            <p:nvPr/>
          </p:nvSpPr>
          <p:spPr bwMode="auto">
            <a:xfrm>
              <a:off x="7490134" y="1834504"/>
              <a:ext cx="322263" cy="196850"/>
            </a:xfrm>
            <a:custGeom>
              <a:avLst/>
              <a:gdLst>
                <a:gd name="T0" fmla="*/ 796 w 896"/>
                <a:gd name="T1" fmla="*/ 0 h 548"/>
                <a:gd name="T2" fmla="*/ 746 w 896"/>
                <a:gd name="T3" fmla="*/ 0 h 548"/>
                <a:gd name="T4" fmla="*/ 662 w 896"/>
                <a:gd name="T5" fmla="*/ 0 h 548"/>
                <a:gd name="T6" fmla="*/ 233 w 896"/>
                <a:gd name="T7" fmla="*/ 0 h 548"/>
                <a:gd name="T8" fmla="*/ 154 w 896"/>
                <a:gd name="T9" fmla="*/ 0 h 548"/>
                <a:gd name="T10" fmla="*/ 104 w 896"/>
                <a:gd name="T11" fmla="*/ 0 h 548"/>
                <a:gd name="T12" fmla="*/ 0 w 896"/>
                <a:gd name="T13" fmla="*/ 0 h 548"/>
                <a:gd name="T14" fmla="*/ 0 w 896"/>
                <a:gd name="T15" fmla="*/ 547 h 548"/>
                <a:gd name="T16" fmla="*/ 895 w 896"/>
                <a:gd name="T17" fmla="*/ 547 h 548"/>
                <a:gd name="T18" fmla="*/ 895 w 896"/>
                <a:gd name="T19" fmla="*/ 0 h 548"/>
                <a:gd name="T20" fmla="*/ 796 w 896"/>
                <a:gd name="T21" fmla="*/ 0 h 548"/>
                <a:gd name="T22" fmla="*/ 850 w 896"/>
                <a:gd name="T23" fmla="*/ 496 h 548"/>
                <a:gd name="T24" fmla="*/ 50 w 896"/>
                <a:gd name="T25" fmla="*/ 496 h 548"/>
                <a:gd name="T26" fmla="*/ 50 w 896"/>
                <a:gd name="T27" fmla="*/ 51 h 548"/>
                <a:gd name="T28" fmla="*/ 850 w 896"/>
                <a:gd name="T29" fmla="*/ 51 h 548"/>
                <a:gd name="T30" fmla="*/ 850 w 896"/>
                <a:gd name="T31" fmla="*/ 4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6" h="548">
                  <a:moveTo>
                    <a:pt x="796" y="0"/>
                  </a:moveTo>
                  <a:lnTo>
                    <a:pt x="746" y="0"/>
                  </a:lnTo>
                  <a:lnTo>
                    <a:pt x="662" y="0"/>
                  </a:lnTo>
                  <a:lnTo>
                    <a:pt x="233" y="0"/>
                  </a:lnTo>
                  <a:lnTo>
                    <a:pt x="154" y="0"/>
                  </a:lnTo>
                  <a:lnTo>
                    <a:pt x="104" y="0"/>
                  </a:lnTo>
                  <a:lnTo>
                    <a:pt x="0" y="0"/>
                  </a:lnTo>
                  <a:lnTo>
                    <a:pt x="0" y="547"/>
                  </a:lnTo>
                  <a:lnTo>
                    <a:pt x="895" y="547"/>
                  </a:lnTo>
                  <a:lnTo>
                    <a:pt x="895" y="0"/>
                  </a:lnTo>
                  <a:lnTo>
                    <a:pt x="796" y="0"/>
                  </a:lnTo>
                  <a:close/>
                  <a:moveTo>
                    <a:pt x="850" y="496"/>
                  </a:moveTo>
                  <a:lnTo>
                    <a:pt x="50" y="496"/>
                  </a:lnTo>
                  <a:lnTo>
                    <a:pt x="50" y="51"/>
                  </a:lnTo>
                  <a:lnTo>
                    <a:pt x="850" y="51"/>
                  </a:lnTo>
                  <a:lnTo>
                    <a:pt x="850" y="496"/>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9" name="Freeform 271"/>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0" name="Freeform 272"/>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1" name="Freeform 273"/>
            <p:cNvSpPr>
              <a:spLocks noChangeArrowheads="1"/>
            </p:cNvSpPr>
            <p:nvPr/>
          </p:nvSpPr>
          <p:spPr bwMode="auto">
            <a:xfrm>
              <a:off x="7652059" y="1659879"/>
              <a:ext cx="122238" cy="174625"/>
            </a:xfrm>
            <a:custGeom>
              <a:avLst/>
              <a:gdLst>
                <a:gd name="T0" fmla="*/ 91 w 338"/>
                <a:gd name="T1" fmla="*/ 446 h 484"/>
                <a:gd name="T2" fmla="*/ 91 w 338"/>
                <a:gd name="T3" fmla="*/ 446 h 484"/>
                <a:gd name="T4" fmla="*/ 33 w 338"/>
                <a:gd name="T5" fmla="*/ 433 h 484"/>
                <a:gd name="T6" fmla="*/ 145 w 338"/>
                <a:gd name="T7" fmla="*/ 353 h 484"/>
                <a:gd name="T8" fmla="*/ 91 w 338"/>
                <a:gd name="T9" fmla="*/ 446 h 484"/>
                <a:gd name="T10" fmla="*/ 0 w 338"/>
                <a:gd name="T11" fmla="*/ 0 h 484"/>
                <a:gd name="T12" fmla="*/ 0 w 338"/>
                <a:gd name="T13" fmla="*/ 0 h 484"/>
                <a:gd name="T14" fmla="*/ 0 w 338"/>
                <a:gd name="T15" fmla="*/ 483 h 484"/>
                <a:gd name="T16" fmla="*/ 212 w 338"/>
                <a:gd name="T17" fmla="*/ 483 h 484"/>
                <a:gd name="T18" fmla="*/ 296 w 338"/>
                <a:gd name="T19" fmla="*/ 483 h 484"/>
                <a:gd name="T20" fmla="*/ 321 w 338"/>
                <a:gd name="T21" fmla="*/ 483 h 484"/>
                <a:gd name="T22" fmla="*/ 337 w 338"/>
                <a:gd name="T23" fmla="*/ 341 h 484"/>
                <a:gd name="T24" fmla="*/ 0 w 338"/>
                <a:gd name="T25" fmla="*/ 0 h 484"/>
                <a:gd name="T26" fmla="*/ 91 w 338"/>
                <a:gd name="T27" fmla="*/ 44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84">
                  <a:moveTo>
                    <a:pt x="91" y="446"/>
                  </a:moveTo>
                  <a:lnTo>
                    <a:pt x="91" y="446"/>
                  </a:lnTo>
                  <a:cubicBezTo>
                    <a:pt x="62" y="446"/>
                    <a:pt x="33" y="433"/>
                    <a:pt x="33" y="433"/>
                  </a:cubicBezTo>
                  <a:cubicBezTo>
                    <a:pt x="145" y="353"/>
                    <a:pt x="145" y="353"/>
                    <a:pt x="145" y="353"/>
                  </a:cubicBezTo>
                  <a:cubicBezTo>
                    <a:pt x="158" y="429"/>
                    <a:pt x="125" y="446"/>
                    <a:pt x="91" y="446"/>
                  </a:cubicBezTo>
                  <a:lnTo>
                    <a:pt x="0" y="0"/>
                  </a:lnTo>
                  <a:lnTo>
                    <a:pt x="0" y="0"/>
                  </a:lnTo>
                  <a:cubicBezTo>
                    <a:pt x="0" y="483"/>
                    <a:pt x="0" y="483"/>
                    <a:pt x="0" y="483"/>
                  </a:cubicBezTo>
                  <a:cubicBezTo>
                    <a:pt x="212" y="483"/>
                    <a:pt x="212" y="483"/>
                    <a:pt x="212" y="483"/>
                  </a:cubicBezTo>
                  <a:cubicBezTo>
                    <a:pt x="296" y="483"/>
                    <a:pt x="296" y="483"/>
                    <a:pt x="296" y="483"/>
                  </a:cubicBezTo>
                  <a:cubicBezTo>
                    <a:pt x="321" y="483"/>
                    <a:pt x="321" y="483"/>
                    <a:pt x="321" y="483"/>
                  </a:cubicBezTo>
                  <a:cubicBezTo>
                    <a:pt x="337" y="341"/>
                    <a:pt x="337" y="341"/>
                    <a:pt x="337" y="341"/>
                  </a:cubicBezTo>
                  <a:cubicBezTo>
                    <a:pt x="337" y="151"/>
                    <a:pt x="187" y="0"/>
                    <a:pt x="0" y="0"/>
                  </a:cubicBezTo>
                  <a:lnTo>
                    <a:pt x="91" y="44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2" name="Freeform 274"/>
            <p:cNvSpPr>
              <a:spLocks noChangeArrowheads="1"/>
            </p:cNvSpPr>
            <p:nvPr/>
          </p:nvSpPr>
          <p:spPr bwMode="auto">
            <a:xfrm>
              <a:off x="7564747" y="1744017"/>
              <a:ext cx="177800" cy="96837"/>
            </a:xfrm>
            <a:custGeom>
              <a:avLst/>
              <a:gdLst>
                <a:gd name="T0" fmla="*/ 488 w 493"/>
                <a:gd name="T1" fmla="*/ 88 h 270"/>
                <a:gd name="T2" fmla="*/ 488 w 493"/>
                <a:gd name="T3" fmla="*/ 88 h 270"/>
                <a:gd name="T4" fmla="*/ 492 w 493"/>
                <a:gd name="T5" fmla="*/ 72 h 270"/>
                <a:gd name="T6" fmla="*/ 479 w 493"/>
                <a:gd name="T7" fmla="*/ 64 h 270"/>
                <a:gd name="T8" fmla="*/ 246 w 493"/>
                <a:gd name="T9" fmla="*/ 0 h 270"/>
                <a:gd name="T10" fmla="*/ 12 w 493"/>
                <a:gd name="T11" fmla="*/ 64 h 270"/>
                <a:gd name="T12" fmla="*/ 0 w 493"/>
                <a:gd name="T13" fmla="*/ 72 h 270"/>
                <a:gd name="T14" fmla="*/ 0 w 493"/>
                <a:gd name="T15" fmla="*/ 88 h 270"/>
                <a:gd name="T16" fmla="*/ 29 w 493"/>
                <a:gd name="T17" fmla="*/ 252 h 270"/>
                <a:gd name="T18" fmla="*/ 458 w 493"/>
                <a:gd name="T19" fmla="*/ 252 h 270"/>
                <a:gd name="T20" fmla="*/ 488 w 493"/>
                <a:gd name="T21" fmla="*/ 88 h 270"/>
                <a:gd name="T22" fmla="*/ 100 w 493"/>
                <a:gd name="T23" fmla="*/ 122 h 270"/>
                <a:gd name="T24" fmla="*/ 100 w 493"/>
                <a:gd name="T25" fmla="*/ 122 h 270"/>
                <a:gd name="T26" fmla="*/ 212 w 493"/>
                <a:gd name="T27" fmla="*/ 202 h 270"/>
                <a:gd name="T28" fmla="*/ 100 w 493"/>
                <a:gd name="T29" fmla="*/ 122 h 270"/>
                <a:gd name="T30" fmla="*/ 279 w 493"/>
                <a:gd name="T31" fmla="*/ 202 h 270"/>
                <a:gd name="T32" fmla="*/ 279 w 493"/>
                <a:gd name="T33" fmla="*/ 202 h 270"/>
                <a:gd name="T34" fmla="*/ 391 w 493"/>
                <a:gd name="T35" fmla="*/ 122 h 270"/>
                <a:gd name="T36" fmla="*/ 279 w 493"/>
                <a:gd name="T37" fmla="*/ 20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270">
                  <a:moveTo>
                    <a:pt x="488" y="88"/>
                  </a:moveTo>
                  <a:lnTo>
                    <a:pt x="488" y="88"/>
                  </a:lnTo>
                  <a:cubicBezTo>
                    <a:pt x="492" y="72"/>
                    <a:pt x="492" y="72"/>
                    <a:pt x="492" y="72"/>
                  </a:cubicBezTo>
                  <a:cubicBezTo>
                    <a:pt x="479" y="64"/>
                    <a:pt x="479" y="64"/>
                    <a:pt x="479" y="64"/>
                  </a:cubicBezTo>
                  <a:cubicBezTo>
                    <a:pt x="475" y="64"/>
                    <a:pt x="383" y="0"/>
                    <a:pt x="246" y="0"/>
                  </a:cubicBezTo>
                  <a:cubicBezTo>
                    <a:pt x="108" y="0"/>
                    <a:pt x="16" y="64"/>
                    <a:pt x="12" y="64"/>
                  </a:cubicBezTo>
                  <a:cubicBezTo>
                    <a:pt x="0" y="72"/>
                    <a:pt x="0" y="72"/>
                    <a:pt x="0" y="72"/>
                  </a:cubicBezTo>
                  <a:cubicBezTo>
                    <a:pt x="0" y="88"/>
                    <a:pt x="0" y="88"/>
                    <a:pt x="0" y="88"/>
                  </a:cubicBezTo>
                  <a:cubicBezTo>
                    <a:pt x="4" y="147"/>
                    <a:pt x="16" y="202"/>
                    <a:pt x="29" y="252"/>
                  </a:cubicBezTo>
                  <a:cubicBezTo>
                    <a:pt x="458" y="252"/>
                    <a:pt x="458" y="252"/>
                    <a:pt x="458" y="252"/>
                  </a:cubicBezTo>
                  <a:cubicBezTo>
                    <a:pt x="475" y="202"/>
                    <a:pt x="488" y="147"/>
                    <a:pt x="488" y="88"/>
                  </a:cubicBezTo>
                  <a:close/>
                  <a:moveTo>
                    <a:pt x="100" y="122"/>
                  </a:moveTo>
                  <a:lnTo>
                    <a:pt x="100" y="122"/>
                  </a:lnTo>
                  <a:cubicBezTo>
                    <a:pt x="212" y="202"/>
                    <a:pt x="212" y="202"/>
                    <a:pt x="212" y="202"/>
                  </a:cubicBezTo>
                  <a:cubicBezTo>
                    <a:pt x="212" y="202"/>
                    <a:pt x="79" y="269"/>
                    <a:pt x="100" y="122"/>
                  </a:cubicBezTo>
                  <a:close/>
                  <a:moveTo>
                    <a:pt x="279" y="202"/>
                  </a:moveTo>
                  <a:lnTo>
                    <a:pt x="279" y="202"/>
                  </a:lnTo>
                  <a:cubicBezTo>
                    <a:pt x="391" y="122"/>
                    <a:pt x="391" y="122"/>
                    <a:pt x="391" y="122"/>
                  </a:cubicBezTo>
                  <a:cubicBezTo>
                    <a:pt x="412" y="269"/>
                    <a:pt x="279" y="202"/>
                    <a:pt x="279" y="202"/>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3" name="Freeform 275"/>
            <p:cNvSpPr>
              <a:spLocks noChangeArrowheads="1"/>
            </p:cNvSpPr>
            <p:nvPr/>
          </p:nvSpPr>
          <p:spPr bwMode="auto">
            <a:xfrm>
              <a:off x="7521884" y="1651942"/>
              <a:ext cx="261938" cy="182562"/>
            </a:xfrm>
            <a:custGeom>
              <a:avLst/>
              <a:gdLst>
                <a:gd name="T0" fmla="*/ 67 w 726"/>
                <a:gd name="T1" fmla="*/ 508 h 509"/>
                <a:gd name="T2" fmla="*/ 67 w 726"/>
                <a:gd name="T3" fmla="*/ 508 h 509"/>
                <a:gd name="T4" fmla="*/ 50 w 726"/>
                <a:gd name="T5" fmla="*/ 366 h 509"/>
                <a:gd name="T6" fmla="*/ 363 w 726"/>
                <a:gd name="T7" fmla="*/ 50 h 509"/>
                <a:gd name="T8" fmla="*/ 675 w 726"/>
                <a:gd name="T9" fmla="*/ 361 h 509"/>
                <a:gd name="T10" fmla="*/ 659 w 726"/>
                <a:gd name="T11" fmla="*/ 508 h 509"/>
                <a:gd name="T12" fmla="*/ 709 w 726"/>
                <a:gd name="T13" fmla="*/ 508 h 509"/>
                <a:gd name="T14" fmla="*/ 725 w 726"/>
                <a:gd name="T15" fmla="*/ 366 h 509"/>
                <a:gd name="T16" fmla="*/ 363 w 726"/>
                <a:gd name="T17" fmla="*/ 0 h 509"/>
                <a:gd name="T18" fmla="*/ 0 w 726"/>
                <a:gd name="T19" fmla="*/ 370 h 509"/>
                <a:gd name="T20" fmla="*/ 17 w 726"/>
                <a:gd name="T21" fmla="*/ 508 h 509"/>
                <a:gd name="T22" fmla="*/ 67 w 726"/>
                <a:gd name="T23"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6" h="509">
                  <a:moveTo>
                    <a:pt x="67" y="508"/>
                  </a:moveTo>
                  <a:lnTo>
                    <a:pt x="67" y="508"/>
                  </a:lnTo>
                  <a:cubicBezTo>
                    <a:pt x="50" y="366"/>
                    <a:pt x="50" y="366"/>
                    <a:pt x="50" y="366"/>
                  </a:cubicBezTo>
                  <a:cubicBezTo>
                    <a:pt x="50" y="193"/>
                    <a:pt x="188" y="50"/>
                    <a:pt x="363" y="50"/>
                  </a:cubicBezTo>
                  <a:cubicBezTo>
                    <a:pt x="533" y="50"/>
                    <a:pt x="675" y="193"/>
                    <a:pt x="675" y="361"/>
                  </a:cubicBezTo>
                  <a:cubicBezTo>
                    <a:pt x="659" y="508"/>
                    <a:pt x="659" y="508"/>
                    <a:pt x="659" y="508"/>
                  </a:cubicBezTo>
                  <a:cubicBezTo>
                    <a:pt x="709" y="508"/>
                    <a:pt x="709" y="508"/>
                    <a:pt x="709" y="508"/>
                  </a:cubicBezTo>
                  <a:cubicBezTo>
                    <a:pt x="725" y="366"/>
                    <a:pt x="725" y="366"/>
                    <a:pt x="725" y="366"/>
                  </a:cubicBezTo>
                  <a:cubicBezTo>
                    <a:pt x="725" y="164"/>
                    <a:pt x="563" y="0"/>
                    <a:pt x="363" y="0"/>
                  </a:cubicBezTo>
                  <a:cubicBezTo>
                    <a:pt x="163" y="0"/>
                    <a:pt x="0" y="164"/>
                    <a:pt x="0" y="370"/>
                  </a:cubicBezTo>
                  <a:cubicBezTo>
                    <a:pt x="17" y="508"/>
                    <a:pt x="17" y="508"/>
                    <a:pt x="17" y="508"/>
                  </a:cubicBezTo>
                  <a:lnTo>
                    <a:pt x="67" y="508"/>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4" name="Freeform 276"/>
            <p:cNvSpPr>
              <a:spLocks noChangeArrowheads="1"/>
            </p:cNvSpPr>
            <p:nvPr/>
          </p:nvSpPr>
          <p:spPr bwMode="auto">
            <a:xfrm>
              <a:off x="7458384" y="2045642"/>
              <a:ext cx="384175" cy="19050"/>
            </a:xfrm>
            <a:custGeom>
              <a:avLst/>
              <a:gdLst>
                <a:gd name="T0" fmla="*/ 0 w 1068"/>
                <a:gd name="T1" fmla="*/ 0 h 51"/>
                <a:gd name="T2" fmla="*/ 0 w 1068"/>
                <a:gd name="T3" fmla="*/ 50 h 51"/>
                <a:gd name="T4" fmla="*/ 1067 w 1068"/>
                <a:gd name="T5" fmla="*/ 50 h 51"/>
                <a:gd name="T6" fmla="*/ 1067 w 1068"/>
                <a:gd name="T7" fmla="*/ 0 h 51"/>
                <a:gd name="T8" fmla="*/ 0 w 1068"/>
                <a:gd name="T9" fmla="*/ 0 h 51"/>
              </a:gdLst>
              <a:ahLst/>
              <a:cxnLst>
                <a:cxn ang="0">
                  <a:pos x="T0" y="T1"/>
                </a:cxn>
                <a:cxn ang="0">
                  <a:pos x="T2" y="T3"/>
                </a:cxn>
                <a:cxn ang="0">
                  <a:pos x="T4" y="T5"/>
                </a:cxn>
                <a:cxn ang="0">
                  <a:pos x="T6" y="T7"/>
                </a:cxn>
                <a:cxn ang="0">
                  <a:pos x="T8" y="T9"/>
                </a:cxn>
              </a:cxnLst>
              <a:rect l="0" t="0" r="r" b="b"/>
              <a:pathLst>
                <a:path w="1068" h="51">
                  <a:moveTo>
                    <a:pt x="0" y="0"/>
                  </a:moveTo>
                  <a:lnTo>
                    <a:pt x="0" y="50"/>
                  </a:lnTo>
                  <a:lnTo>
                    <a:pt x="1067" y="50"/>
                  </a:lnTo>
                  <a:lnTo>
                    <a:pt x="1067"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5" name="Freeform 277"/>
            <p:cNvSpPr>
              <a:spLocks noChangeArrowheads="1"/>
            </p:cNvSpPr>
            <p:nvPr/>
          </p:nvSpPr>
          <p:spPr bwMode="auto">
            <a:xfrm>
              <a:off x="7664759" y="1788467"/>
              <a:ext cx="47625" cy="53975"/>
            </a:xfrm>
            <a:custGeom>
              <a:avLst/>
              <a:gdLst>
                <a:gd name="T0" fmla="*/ 112 w 134"/>
                <a:gd name="T1" fmla="*/ 0 h 148"/>
                <a:gd name="T2" fmla="*/ 112 w 134"/>
                <a:gd name="T3" fmla="*/ 0 h 148"/>
                <a:gd name="T4" fmla="*/ 0 w 134"/>
                <a:gd name="T5" fmla="*/ 80 h 148"/>
                <a:gd name="T6" fmla="*/ 112 w 134"/>
                <a:gd name="T7" fmla="*/ 0 h 148"/>
              </a:gdLst>
              <a:ahLst/>
              <a:cxnLst>
                <a:cxn ang="0">
                  <a:pos x="T0" y="T1"/>
                </a:cxn>
                <a:cxn ang="0">
                  <a:pos x="T2" y="T3"/>
                </a:cxn>
                <a:cxn ang="0">
                  <a:pos x="T4" y="T5"/>
                </a:cxn>
                <a:cxn ang="0">
                  <a:pos x="T6" y="T7"/>
                </a:cxn>
              </a:cxnLst>
              <a:rect l="0" t="0" r="r" b="b"/>
              <a:pathLst>
                <a:path w="134" h="148">
                  <a:moveTo>
                    <a:pt x="112" y="0"/>
                  </a:moveTo>
                  <a:lnTo>
                    <a:pt x="112" y="0"/>
                  </a:lnTo>
                  <a:cubicBezTo>
                    <a:pt x="133" y="147"/>
                    <a:pt x="0" y="80"/>
                    <a:pt x="0" y="80"/>
                  </a:cubicBezTo>
                  <a:lnTo>
                    <a:pt x="112"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773" name="Rectangle 772"/>
          <p:cNvSpPr/>
          <p:nvPr/>
        </p:nvSpPr>
        <p:spPr>
          <a:xfrm>
            <a:off x="124072" y="890534"/>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00" name="Rectangle 799"/>
          <p:cNvSpPr/>
          <p:nvPr/>
        </p:nvSpPr>
        <p:spPr>
          <a:xfrm>
            <a:off x="3130789" y="650580"/>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grpSp>
        <p:nvGrpSpPr>
          <p:cNvPr id="801" name="Group 800"/>
          <p:cNvGrpSpPr/>
          <p:nvPr/>
        </p:nvGrpSpPr>
        <p:grpSpPr>
          <a:xfrm>
            <a:off x="5941403" y="392989"/>
            <a:ext cx="2661653" cy="318616"/>
            <a:chOff x="5941403" y="392989"/>
            <a:chExt cx="2661653" cy="318616"/>
          </a:xfrm>
        </p:grpSpPr>
        <p:sp>
          <p:nvSpPr>
            <p:cNvPr id="802" name="Rectangle 801"/>
            <p:cNvSpPr/>
            <p:nvPr/>
          </p:nvSpPr>
          <p:spPr>
            <a:xfrm>
              <a:off x="6276393" y="403828"/>
              <a:ext cx="2326663" cy="307777"/>
            </a:xfrm>
            <a:prstGeom prst="rect">
              <a:avLst/>
            </a:prstGeom>
          </p:spPr>
          <p:txBody>
            <a:bodyPr wrap="none">
              <a:spAutoFit/>
            </a:bodyPr>
            <a:lstStyle/>
            <a:p>
              <a:r>
                <a:rPr lang="en-IE" sz="1400">
                  <a:solidFill>
                    <a:schemeClr val="bg2"/>
                  </a:solidFill>
                </a:rPr>
                <a:t>STOP. THINK. CONNECT.™</a:t>
              </a:r>
            </a:p>
          </p:txBody>
        </p:sp>
        <p:cxnSp>
          <p:nvCxnSpPr>
            <p:cNvPr id="803" name="Straight Connector 802"/>
            <p:cNvCxnSpPr/>
            <p:nvPr/>
          </p:nvCxnSpPr>
          <p:spPr>
            <a:xfrm>
              <a:off x="6383791" y="396176"/>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a:off x="6377085" y="700953"/>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05" name="Group 804"/>
            <p:cNvGrpSpPr/>
            <p:nvPr/>
          </p:nvGrpSpPr>
          <p:grpSpPr>
            <a:xfrm>
              <a:off x="5941403" y="392989"/>
              <a:ext cx="316624" cy="316624"/>
              <a:chOff x="6854825" y="3514231"/>
              <a:chExt cx="423863" cy="423863"/>
            </a:xfrm>
          </p:grpSpPr>
          <p:sp>
            <p:nvSpPr>
              <p:cNvPr id="806" name="Oval 805"/>
              <p:cNvSpPr/>
              <p:nvPr/>
            </p:nvSpPr>
            <p:spPr>
              <a:xfrm>
                <a:off x="6869735" y="3522644"/>
                <a:ext cx="398006" cy="398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7" name="Group 72"/>
              <p:cNvGrpSpPr>
                <a:grpSpLocks noChangeAspect="1"/>
              </p:cNvGrpSpPr>
              <p:nvPr/>
            </p:nvGrpSpPr>
            <p:grpSpPr bwMode="auto">
              <a:xfrm>
                <a:off x="6854825" y="3514231"/>
                <a:ext cx="423863" cy="423863"/>
                <a:chOff x="4318" y="830"/>
                <a:chExt cx="267" cy="267"/>
              </a:xfrm>
            </p:grpSpPr>
            <p:sp>
              <p:nvSpPr>
                <p:cNvPr id="808" name="Freeform 73"/>
                <p:cNvSpPr>
                  <a:spLocks/>
                </p:cNvSpPr>
                <p:nvPr/>
              </p:nvSpPr>
              <p:spPr bwMode="auto">
                <a:xfrm>
                  <a:off x="4452" y="836"/>
                  <a:ext cx="126" cy="252"/>
                </a:xfrm>
                <a:custGeom>
                  <a:avLst/>
                  <a:gdLst>
                    <a:gd name="T0" fmla="*/ 0 w 86"/>
                    <a:gd name="T1" fmla="*/ 0 h 173"/>
                    <a:gd name="T2" fmla="*/ 0 w 86"/>
                    <a:gd name="T3" fmla="*/ 79 h 173"/>
                    <a:gd name="T4" fmla="*/ 30 w 86"/>
                    <a:gd name="T5" fmla="*/ 79 h 173"/>
                    <a:gd name="T6" fmla="*/ 30 w 86"/>
                    <a:gd name="T7" fmla="*/ 124 h 173"/>
                    <a:gd name="T8" fmla="*/ 0 w 86"/>
                    <a:gd name="T9" fmla="*/ 124 h 173"/>
                    <a:gd name="T10" fmla="*/ 0 w 86"/>
                    <a:gd name="T11" fmla="*/ 173 h 173"/>
                    <a:gd name="T12" fmla="*/ 86 w 86"/>
                    <a:gd name="T13" fmla="*/ 87 h 173"/>
                    <a:gd name="T14" fmla="*/ 0 w 86"/>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0" y="0"/>
                      </a:moveTo>
                      <a:cubicBezTo>
                        <a:pt x="0" y="79"/>
                        <a:pt x="0" y="79"/>
                        <a:pt x="0" y="79"/>
                      </a:cubicBezTo>
                      <a:cubicBezTo>
                        <a:pt x="30" y="79"/>
                        <a:pt x="30" y="79"/>
                        <a:pt x="30" y="79"/>
                      </a:cubicBezTo>
                      <a:cubicBezTo>
                        <a:pt x="30" y="124"/>
                        <a:pt x="30" y="124"/>
                        <a:pt x="30" y="124"/>
                      </a:cubicBezTo>
                      <a:cubicBezTo>
                        <a:pt x="0" y="124"/>
                        <a:pt x="0" y="124"/>
                        <a:pt x="0" y="124"/>
                      </a:cubicBezTo>
                      <a:cubicBezTo>
                        <a:pt x="0" y="173"/>
                        <a:pt x="0" y="173"/>
                        <a:pt x="0" y="173"/>
                      </a:cubicBezTo>
                      <a:cubicBezTo>
                        <a:pt x="47" y="173"/>
                        <a:pt x="86" y="135"/>
                        <a:pt x="86" y="87"/>
                      </a:cubicBezTo>
                      <a:cubicBezTo>
                        <a:pt x="86" y="39"/>
                        <a:pt x="47" y="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9" name="Freeform 74"/>
                <p:cNvSpPr>
                  <a:spLocks noEditPoints="1"/>
                </p:cNvSpPr>
                <p:nvPr/>
              </p:nvSpPr>
              <p:spPr bwMode="auto">
                <a:xfrm>
                  <a:off x="4318" y="830"/>
                  <a:ext cx="267" cy="267"/>
                </a:xfrm>
                <a:custGeom>
                  <a:avLst/>
                  <a:gdLst>
                    <a:gd name="T0" fmla="*/ 92 w 183"/>
                    <a:gd name="T1" fmla="*/ 183 h 183"/>
                    <a:gd name="T2" fmla="*/ 0 w 183"/>
                    <a:gd name="T3" fmla="*/ 92 h 183"/>
                    <a:gd name="T4" fmla="*/ 92 w 183"/>
                    <a:gd name="T5" fmla="*/ 0 h 183"/>
                    <a:gd name="T6" fmla="*/ 183 w 183"/>
                    <a:gd name="T7" fmla="*/ 92 h 183"/>
                    <a:gd name="T8" fmla="*/ 92 w 183"/>
                    <a:gd name="T9" fmla="*/ 183 h 183"/>
                    <a:gd name="T10" fmla="*/ 92 w 183"/>
                    <a:gd name="T11" fmla="*/ 9 h 183"/>
                    <a:gd name="T12" fmla="*/ 9 w 183"/>
                    <a:gd name="T13" fmla="*/ 92 h 183"/>
                    <a:gd name="T14" fmla="*/ 92 w 183"/>
                    <a:gd name="T15" fmla="*/ 175 h 183"/>
                    <a:gd name="T16" fmla="*/ 175 w 183"/>
                    <a:gd name="T17" fmla="*/ 92 h 183"/>
                    <a:gd name="T18" fmla="*/ 92 w 183"/>
                    <a:gd name="T19"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moveTo>
                        <a:pt x="92" y="9"/>
                      </a:moveTo>
                      <a:cubicBezTo>
                        <a:pt x="46" y="9"/>
                        <a:pt x="9" y="46"/>
                        <a:pt x="9" y="92"/>
                      </a:cubicBezTo>
                      <a:cubicBezTo>
                        <a:pt x="9" y="137"/>
                        <a:pt x="46" y="175"/>
                        <a:pt x="92" y="175"/>
                      </a:cubicBezTo>
                      <a:cubicBezTo>
                        <a:pt x="137" y="175"/>
                        <a:pt x="175" y="137"/>
                        <a:pt x="175" y="92"/>
                      </a:cubicBezTo>
                      <a:cubicBezTo>
                        <a:pt x="175" y="46"/>
                        <a:pt x="137" y="9"/>
                        <a:pt x="92"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0" name="Freeform 75"/>
                <p:cNvSpPr>
                  <a:spLocks noEditPoints="1"/>
                </p:cNvSpPr>
                <p:nvPr/>
              </p:nvSpPr>
              <p:spPr bwMode="auto">
                <a:xfrm>
                  <a:off x="4400" y="891"/>
                  <a:ext cx="103" cy="135"/>
                </a:xfrm>
                <a:custGeom>
                  <a:avLst/>
                  <a:gdLst>
                    <a:gd name="T0" fmla="*/ 61 w 71"/>
                    <a:gd name="T1" fmla="*/ 34 h 92"/>
                    <a:gd name="T2" fmla="*/ 61 w 71"/>
                    <a:gd name="T3" fmla="*/ 26 h 92"/>
                    <a:gd name="T4" fmla="*/ 36 w 71"/>
                    <a:gd name="T5" fmla="*/ 0 h 92"/>
                    <a:gd name="T6" fmla="*/ 11 w 71"/>
                    <a:gd name="T7" fmla="*/ 26 h 92"/>
                    <a:gd name="T8" fmla="*/ 11 w 71"/>
                    <a:gd name="T9" fmla="*/ 34 h 92"/>
                    <a:gd name="T10" fmla="*/ 0 w 71"/>
                    <a:gd name="T11" fmla="*/ 34 h 92"/>
                    <a:gd name="T12" fmla="*/ 0 w 71"/>
                    <a:gd name="T13" fmla="*/ 92 h 92"/>
                    <a:gd name="T14" fmla="*/ 71 w 71"/>
                    <a:gd name="T15" fmla="*/ 92 h 92"/>
                    <a:gd name="T16" fmla="*/ 71 w 71"/>
                    <a:gd name="T17" fmla="*/ 34 h 92"/>
                    <a:gd name="T18" fmla="*/ 61 w 71"/>
                    <a:gd name="T19" fmla="*/ 34 h 92"/>
                    <a:gd name="T20" fmla="*/ 19 w 71"/>
                    <a:gd name="T21" fmla="*/ 26 h 92"/>
                    <a:gd name="T22" fmla="*/ 36 w 71"/>
                    <a:gd name="T23" fmla="*/ 9 h 92"/>
                    <a:gd name="T24" fmla="*/ 53 w 71"/>
                    <a:gd name="T25" fmla="*/ 26 h 92"/>
                    <a:gd name="T26" fmla="*/ 53 w 71"/>
                    <a:gd name="T27" fmla="*/ 34 h 92"/>
                    <a:gd name="T28" fmla="*/ 19 w 71"/>
                    <a:gd name="T29" fmla="*/ 34 h 92"/>
                    <a:gd name="T30" fmla="*/ 19 w 71"/>
                    <a:gd name="T31" fmla="*/ 26 h 92"/>
                    <a:gd name="T32" fmla="*/ 62 w 71"/>
                    <a:gd name="T33" fmla="*/ 84 h 92"/>
                    <a:gd name="T34" fmla="*/ 9 w 71"/>
                    <a:gd name="T35" fmla="*/ 84 h 92"/>
                    <a:gd name="T36" fmla="*/ 9 w 71"/>
                    <a:gd name="T37" fmla="*/ 43 h 92"/>
                    <a:gd name="T38" fmla="*/ 62 w 71"/>
                    <a:gd name="T39" fmla="*/ 43 h 92"/>
                    <a:gd name="T40" fmla="*/ 62 w 71"/>
                    <a:gd name="T41"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2">
                      <a:moveTo>
                        <a:pt x="61" y="34"/>
                      </a:moveTo>
                      <a:cubicBezTo>
                        <a:pt x="61" y="26"/>
                        <a:pt x="61" y="26"/>
                        <a:pt x="61" y="26"/>
                      </a:cubicBezTo>
                      <a:cubicBezTo>
                        <a:pt x="61" y="12"/>
                        <a:pt x="50" y="0"/>
                        <a:pt x="36" y="0"/>
                      </a:cubicBezTo>
                      <a:cubicBezTo>
                        <a:pt x="22" y="0"/>
                        <a:pt x="11" y="12"/>
                        <a:pt x="11" y="26"/>
                      </a:cubicBezTo>
                      <a:cubicBezTo>
                        <a:pt x="11" y="34"/>
                        <a:pt x="11" y="34"/>
                        <a:pt x="11" y="34"/>
                      </a:cubicBezTo>
                      <a:cubicBezTo>
                        <a:pt x="0" y="34"/>
                        <a:pt x="0" y="34"/>
                        <a:pt x="0" y="34"/>
                      </a:cubicBezTo>
                      <a:cubicBezTo>
                        <a:pt x="0" y="92"/>
                        <a:pt x="0" y="92"/>
                        <a:pt x="0" y="92"/>
                      </a:cubicBezTo>
                      <a:cubicBezTo>
                        <a:pt x="71" y="92"/>
                        <a:pt x="71" y="92"/>
                        <a:pt x="71" y="92"/>
                      </a:cubicBezTo>
                      <a:cubicBezTo>
                        <a:pt x="71" y="34"/>
                        <a:pt x="71" y="34"/>
                        <a:pt x="71" y="34"/>
                      </a:cubicBezTo>
                      <a:lnTo>
                        <a:pt x="61" y="34"/>
                      </a:lnTo>
                      <a:close/>
                      <a:moveTo>
                        <a:pt x="19" y="26"/>
                      </a:moveTo>
                      <a:cubicBezTo>
                        <a:pt x="19" y="17"/>
                        <a:pt x="27" y="9"/>
                        <a:pt x="36" y="9"/>
                      </a:cubicBezTo>
                      <a:cubicBezTo>
                        <a:pt x="45" y="9"/>
                        <a:pt x="53" y="17"/>
                        <a:pt x="53" y="26"/>
                      </a:cubicBezTo>
                      <a:cubicBezTo>
                        <a:pt x="53" y="34"/>
                        <a:pt x="53" y="34"/>
                        <a:pt x="53" y="34"/>
                      </a:cubicBezTo>
                      <a:cubicBezTo>
                        <a:pt x="19" y="34"/>
                        <a:pt x="19" y="34"/>
                        <a:pt x="19" y="34"/>
                      </a:cubicBezTo>
                      <a:lnTo>
                        <a:pt x="19" y="26"/>
                      </a:lnTo>
                      <a:close/>
                      <a:moveTo>
                        <a:pt x="62" y="84"/>
                      </a:moveTo>
                      <a:cubicBezTo>
                        <a:pt x="9" y="84"/>
                        <a:pt x="9" y="84"/>
                        <a:pt x="9" y="84"/>
                      </a:cubicBezTo>
                      <a:cubicBezTo>
                        <a:pt x="9" y="43"/>
                        <a:pt x="9" y="43"/>
                        <a:pt x="9" y="43"/>
                      </a:cubicBezTo>
                      <a:cubicBezTo>
                        <a:pt x="62" y="43"/>
                        <a:pt x="62" y="43"/>
                        <a:pt x="62" y="43"/>
                      </a:cubicBezTo>
                      <a:lnTo>
                        <a:pt x="62"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1" name="Freeform 76"/>
                <p:cNvSpPr>
                  <a:spLocks/>
                </p:cNvSpPr>
                <p:nvPr/>
              </p:nvSpPr>
              <p:spPr bwMode="auto">
                <a:xfrm>
                  <a:off x="4443" y="969"/>
                  <a:ext cx="18" cy="29"/>
                </a:xfrm>
                <a:custGeom>
                  <a:avLst/>
                  <a:gdLst>
                    <a:gd name="T0" fmla="*/ 12 w 12"/>
                    <a:gd name="T1" fmla="*/ 5 h 20"/>
                    <a:gd name="T2" fmla="*/ 6 w 12"/>
                    <a:gd name="T3" fmla="*/ 0 h 20"/>
                    <a:gd name="T4" fmla="*/ 0 w 12"/>
                    <a:gd name="T5" fmla="*/ 5 h 20"/>
                    <a:gd name="T6" fmla="*/ 2 w 12"/>
                    <a:gd name="T7" fmla="*/ 9 h 20"/>
                    <a:gd name="T8" fmla="*/ 2 w 12"/>
                    <a:gd name="T9" fmla="*/ 20 h 20"/>
                    <a:gd name="T10" fmla="*/ 10 w 12"/>
                    <a:gd name="T11" fmla="*/ 20 h 20"/>
                    <a:gd name="T12" fmla="*/ 10 w 12"/>
                    <a:gd name="T13" fmla="*/ 9 h 20"/>
                    <a:gd name="T14" fmla="*/ 12 w 12"/>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2" y="5"/>
                      </a:moveTo>
                      <a:cubicBezTo>
                        <a:pt x="12" y="2"/>
                        <a:pt x="9" y="0"/>
                        <a:pt x="6" y="0"/>
                      </a:cubicBezTo>
                      <a:cubicBezTo>
                        <a:pt x="3" y="0"/>
                        <a:pt x="0" y="2"/>
                        <a:pt x="0" y="5"/>
                      </a:cubicBezTo>
                      <a:cubicBezTo>
                        <a:pt x="0" y="7"/>
                        <a:pt x="1" y="8"/>
                        <a:pt x="2" y="9"/>
                      </a:cubicBezTo>
                      <a:cubicBezTo>
                        <a:pt x="2" y="20"/>
                        <a:pt x="2" y="20"/>
                        <a:pt x="2" y="20"/>
                      </a:cubicBezTo>
                      <a:cubicBezTo>
                        <a:pt x="10" y="20"/>
                        <a:pt x="10" y="20"/>
                        <a:pt x="10" y="20"/>
                      </a:cubicBezTo>
                      <a:cubicBezTo>
                        <a:pt x="10" y="9"/>
                        <a:pt x="10" y="9"/>
                        <a:pt x="10" y="9"/>
                      </a:cubicBezTo>
                      <a:cubicBezTo>
                        <a:pt x="11" y="8"/>
                        <a:pt x="12" y="7"/>
                        <a:pt x="12"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1657000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0">
                                            <p:txEl>
                                              <p:pRg st="0" end="0"/>
                                            </p:txEl>
                                          </p:spTgt>
                                        </p:tgtEl>
                                        <p:attrNameLst>
                                          <p:attrName>style.visibility</p:attrName>
                                        </p:attrNameLst>
                                      </p:cBhvr>
                                      <p:to>
                                        <p:strVal val="visible"/>
                                      </p:to>
                                    </p:set>
                                    <p:animEffect transition="in" filter="fade">
                                      <p:cBhvr>
                                        <p:cTn id="10" dur="500"/>
                                        <p:tgtEl>
                                          <p:spTgt spid="33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5"/>
                                        </p:tgtEl>
                                        <p:attrNameLst>
                                          <p:attrName>style.visibility</p:attrName>
                                        </p:attrNameLst>
                                      </p:cBhvr>
                                      <p:to>
                                        <p:strVal val="visible"/>
                                      </p:to>
                                    </p:set>
                                    <p:animEffect transition="in" filter="fade">
                                      <p:cBhvr>
                                        <p:cTn id="13" dur="500"/>
                                        <p:tgtEl>
                                          <p:spTgt spid="5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6">
                                            <p:txEl>
                                              <p:pRg st="0" end="0"/>
                                            </p:txEl>
                                          </p:spTgt>
                                        </p:tgtEl>
                                        <p:attrNameLst>
                                          <p:attrName>style.visibility</p:attrName>
                                        </p:attrNameLst>
                                      </p:cBhvr>
                                      <p:to>
                                        <p:strVal val="visible"/>
                                      </p:to>
                                    </p:set>
                                    <p:animEffect transition="in" filter="fade">
                                      <p:cBhvr>
                                        <p:cTn id="16" dur="500"/>
                                        <p:tgtEl>
                                          <p:spTgt spid="5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2">
                                            <p:txEl>
                                              <p:pRg st="0" end="0"/>
                                            </p:txEl>
                                          </p:spTgt>
                                        </p:tgtEl>
                                        <p:attrNameLst>
                                          <p:attrName>style.visibility</p:attrName>
                                        </p:attrNameLst>
                                      </p:cBhvr>
                                      <p:to>
                                        <p:strVal val="visible"/>
                                      </p:to>
                                    </p:set>
                                    <p:animEffect transition="in" filter="fade">
                                      <p:cBhvr>
                                        <p:cTn id="21" dur="500"/>
                                        <p:tgtEl>
                                          <p:spTgt spid="33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85"/>
                                        </p:tgtEl>
                                        <p:attrNameLst>
                                          <p:attrName>style.visibility</p:attrName>
                                        </p:attrNameLst>
                                      </p:cBhvr>
                                      <p:to>
                                        <p:strVal val="visible"/>
                                      </p:to>
                                    </p:set>
                                    <p:animEffect transition="in" filter="fade">
                                      <p:cBhvr>
                                        <p:cTn id="24" dur="500"/>
                                        <p:tgtEl>
                                          <p:spTgt spid="385"/>
                                        </p:tgtEl>
                                      </p:cBhvr>
                                    </p:animEffect>
                                  </p:childTnLst>
                                </p:cTn>
                              </p:par>
                              <p:par>
                                <p:cTn id="25" presetID="10" presetClass="entr" presetSubtype="0" fill="hold" nodeType="withEffect">
                                  <p:stCondLst>
                                    <p:cond delay="0"/>
                                  </p:stCondLst>
                                  <p:childTnLst>
                                    <p:set>
                                      <p:cBhvr>
                                        <p:cTn id="26" dur="1" fill="hold">
                                          <p:stCondLst>
                                            <p:cond delay="0"/>
                                          </p:stCondLst>
                                        </p:cTn>
                                        <p:tgtEl>
                                          <p:spTgt spid="520"/>
                                        </p:tgtEl>
                                        <p:attrNameLst>
                                          <p:attrName>style.visibility</p:attrName>
                                        </p:attrNameLst>
                                      </p:cBhvr>
                                      <p:to>
                                        <p:strVal val="visible"/>
                                      </p:to>
                                    </p:set>
                                    <p:animEffect transition="in" filter="fade">
                                      <p:cBhvr>
                                        <p:cTn id="27" dur="500"/>
                                        <p:tgtEl>
                                          <p:spTgt spid="5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73"/>
                                        </p:tgtEl>
                                        <p:attrNameLst>
                                          <p:attrName>style.visibility</p:attrName>
                                        </p:attrNameLst>
                                      </p:cBhvr>
                                      <p:to>
                                        <p:strVal val="visible"/>
                                      </p:to>
                                    </p:set>
                                    <p:animEffect transition="in" filter="fade">
                                      <p:cBhvr>
                                        <p:cTn id="33" dur="500"/>
                                        <p:tgtEl>
                                          <p:spTgt spid="77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00"/>
                                        </p:tgtEl>
                                        <p:attrNameLst>
                                          <p:attrName>style.visibility</p:attrName>
                                        </p:attrNameLst>
                                      </p:cBhvr>
                                      <p:to>
                                        <p:strVal val="visible"/>
                                      </p:to>
                                    </p:set>
                                    <p:animEffect transition="in" filter="fade">
                                      <p:cBhvr>
                                        <p:cTn id="38" dur="500"/>
                                        <p:tgtEl>
                                          <p:spTgt spid="8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0">
                                            <p:txEl>
                                              <p:pRg st="0" end="0"/>
                                            </p:txEl>
                                          </p:spTgt>
                                        </p:tgtEl>
                                        <p:attrNameLst>
                                          <p:attrName>style.visibility</p:attrName>
                                        </p:attrNameLst>
                                      </p:cBhvr>
                                      <p:to>
                                        <p:strVal val="visible"/>
                                      </p:to>
                                    </p:set>
                                    <p:animEffect transition="in" filter="fade">
                                      <p:cBhvr>
                                        <p:cTn id="41" dur="500"/>
                                        <p:tgtEl>
                                          <p:spTgt spid="410">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22"/>
                                        </p:tgtEl>
                                        <p:attrNameLst>
                                          <p:attrName>style.visibility</p:attrName>
                                        </p:attrNameLst>
                                      </p:cBhvr>
                                      <p:to>
                                        <p:strVal val="visible"/>
                                      </p:to>
                                    </p:set>
                                    <p:animEffect transition="in" filter="fade">
                                      <p:cBhvr>
                                        <p:cTn id="44" dur="500"/>
                                        <p:tgtEl>
                                          <p:spTgt spid="5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3">
                                            <p:txEl>
                                              <p:pRg st="0" end="0"/>
                                            </p:txEl>
                                          </p:spTgt>
                                        </p:tgtEl>
                                        <p:attrNameLst>
                                          <p:attrName>style.visibility</p:attrName>
                                        </p:attrNameLst>
                                      </p:cBhvr>
                                      <p:to>
                                        <p:strVal val="visible"/>
                                      </p:to>
                                    </p:set>
                                    <p:animEffect transition="in" filter="fade">
                                      <p:cBhvr>
                                        <p:cTn id="47" dur="500"/>
                                        <p:tgtEl>
                                          <p:spTgt spid="523">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26"/>
                                        </p:tgtEl>
                                        <p:attrNameLst>
                                          <p:attrName>style.visibility</p:attrName>
                                        </p:attrNameLst>
                                      </p:cBhvr>
                                      <p:to>
                                        <p:strVal val="visible"/>
                                      </p:to>
                                    </p:set>
                                    <p:animEffect transition="in" filter="fade">
                                      <p:cBhvr>
                                        <p:cTn id="50"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build="p"/>
      <p:bldP spid="332" grpId="0" build="p"/>
      <p:bldP spid="410" grpId="0" build="p"/>
      <p:bldP spid="516" grpId="0" build="p"/>
      <p:bldP spid="521" grpId="0" build="p"/>
      <p:bldP spid="523" grpId="0" build="p"/>
      <p:bldP spid="773" grpId="0" animBg="1"/>
      <p:bldP spid="80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If it’s too good to be true, it probably is!</a:t>
            </a:r>
          </a:p>
        </p:txBody>
      </p:sp>
      <p:sp>
        <p:nvSpPr>
          <p:cNvPr id="14" name="Title 13"/>
          <p:cNvSpPr>
            <a:spLocks noGrp="1"/>
          </p:cNvSpPr>
          <p:nvPr>
            <p:ph type="title"/>
          </p:nvPr>
        </p:nvSpPr>
        <p:spPr/>
        <p:txBody>
          <a:bodyPr/>
          <a:lstStyle/>
          <a:p>
            <a:r>
              <a:rPr lang="en-US"/>
              <a:t>Pop-Ups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594" b="563"/>
          <a:stretch/>
        </p:blipFill>
        <p:spPr>
          <a:xfrm>
            <a:off x="-1" y="1378437"/>
            <a:ext cx="9144001" cy="35419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758" y="2038350"/>
            <a:ext cx="4288481" cy="2430462"/>
          </a:xfrm>
          <a:prstGeom prst="rect">
            <a:avLst/>
          </a:prstGeom>
        </p:spPr>
      </p:pic>
    </p:spTree>
    <p:extLst>
      <p:ext uri="{BB962C8B-B14F-4D97-AF65-F5344CB8AC3E}">
        <p14:creationId xmlns:p14="http://schemas.microsoft.com/office/powerpoint/2010/main" val="370424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Malware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238" r="428" b="31252"/>
          <a:stretch/>
        </p:blipFill>
        <p:spPr>
          <a:xfrm>
            <a:off x="0" y="1337162"/>
            <a:ext cx="9143999" cy="3586529"/>
          </a:xfrm>
          <a:prstGeom prst="rect">
            <a:avLst/>
          </a:prstGeom>
        </p:spPr>
      </p:pic>
    </p:spTree>
    <p:extLst>
      <p:ext uri="{BB962C8B-B14F-4D97-AF65-F5344CB8AC3E}">
        <p14:creationId xmlns:p14="http://schemas.microsoft.com/office/powerpoint/2010/main" val="253689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 r="2268" b="2"/>
          <a:stretch/>
        </p:blipFill>
        <p:spPr>
          <a:xfrm>
            <a:off x="0" y="1337162"/>
            <a:ext cx="9144000" cy="3586529"/>
          </a:xfrm>
        </p:spPr>
      </p:pic>
      <p:sp>
        <p:nvSpPr>
          <p:cNvPr id="16" name="Text Placeholder 15"/>
          <p:cNvSpPr>
            <a:spLocks noGrp="1"/>
          </p:cNvSpPr>
          <p:nvPr>
            <p:ph type="body" sz="quarter" idx="14"/>
          </p:nvPr>
        </p:nvSpPr>
        <p:spPr/>
        <p:txBody>
          <a:bodyPr/>
          <a:lstStyle/>
          <a:p>
            <a:r>
              <a:rPr lang="en-US">
                <a:solidFill>
                  <a:schemeClr val="bg2"/>
                </a:solidFill>
              </a:rPr>
              <a:t>Lost and stolen devices are the biggest threat to mobile users.</a:t>
            </a:r>
          </a:p>
        </p:txBody>
      </p:sp>
      <p:sp>
        <p:nvSpPr>
          <p:cNvPr id="14" name="Title 13"/>
          <p:cNvSpPr>
            <a:spLocks noGrp="1"/>
          </p:cNvSpPr>
          <p:nvPr>
            <p:ph type="title"/>
          </p:nvPr>
        </p:nvSpPr>
        <p:spPr/>
        <p:txBody>
          <a:bodyPr/>
          <a:lstStyle/>
          <a:p>
            <a:r>
              <a:rPr lang="en-US"/>
              <a:t>Securing Your Mobile Devices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74" t="17413" r="205" b="24193"/>
          <a:stretch/>
        </p:blipFill>
        <p:spPr>
          <a:xfrm>
            <a:off x="0" y="1337162"/>
            <a:ext cx="9159635" cy="3586529"/>
          </a:xfrm>
          <a:prstGeom prst="rect">
            <a:avLst/>
          </a:prstGeom>
        </p:spPr>
      </p:pic>
    </p:spTree>
    <p:extLst>
      <p:ext uri="{BB962C8B-B14F-4D97-AF65-F5344CB8AC3E}">
        <p14:creationId xmlns:p14="http://schemas.microsoft.com/office/powerpoint/2010/main" val="396869439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904" r="22338" b="8812"/>
          <a:stretch/>
        </p:blipFill>
        <p:spPr>
          <a:xfrm>
            <a:off x="0" y="0"/>
            <a:ext cx="3584575" cy="4920712"/>
          </a:xfrm>
          <a:prstGeom prst="rect">
            <a:avLst/>
          </a:prstGeom>
        </p:spPr>
      </p:pic>
      <p:sp>
        <p:nvSpPr>
          <p:cNvPr id="5" name="Text Placeholder 4"/>
          <p:cNvSpPr>
            <a:spLocks noGrp="1"/>
          </p:cNvSpPr>
          <p:nvPr>
            <p:ph type="body" sz="quarter" idx="14"/>
          </p:nvPr>
        </p:nvSpPr>
        <p:spPr/>
        <p:txBody>
          <a:bodyPr/>
          <a:lstStyle/>
          <a:p>
            <a:r>
              <a:rPr lang="en-IE">
                <a:solidFill>
                  <a:schemeClr val="bg2"/>
                </a:solidFill>
              </a:rPr>
              <a:t>What do you think personal information is?</a:t>
            </a:r>
          </a:p>
        </p:txBody>
      </p:sp>
      <p:sp>
        <p:nvSpPr>
          <p:cNvPr id="11" name="Content Placeholder 4"/>
          <p:cNvSpPr>
            <a:spLocks noGrp="1"/>
          </p:cNvSpPr>
          <p:nvPr>
            <p:ph sz="half" idx="2"/>
          </p:nvPr>
        </p:nvSpPr>
        <p:spPr>
          <a:xfrm>
            <a:off x="3886198" y="1185863"/>
            <a:ext cx="4676505" cy="3261916"/>
          </a:xfrm>
        </p:spPr>
        <p:txBody>
          <a:bodyPr/>
          <a:lstStyle/>
          <a:p>
            <a:pPr lvl="1"/>
            <a:r>
              <a:rPr lang="en-US"/>
              <a:t>Passwords</a:t>
            </a:r>
          </a:p>
          <a:p>
            <a:pPr lvl="1"/>
            <a:r>
              <a:rPr lang="en-US"/>
              <a:t>Your phone number</a:t>
            </a:r>
          </a:p>
          <a:p>
            <a:pPr lvl="1"/>
            <a:r>
              <a:rPr lang="en-US"/>
              <a:t>Where your parents work</a:t>
            </a:r>
          </a:p>
          <a:p>
            <a:pPr lvl="1"/>
            <a:r>
              <a:rPr lang="en-US"/>
              <a:t>Where you go to school</a:t>
            </a:r>
          </a:p>
          <a:p>
            <a:pPr lvl="1"/>
            <a:r>
              <a:rPr lang="en-US"/>
              <a:t>Where you live</a:t>
            </a:r>
          </a:p>
          <a:p>
            <a:pPr lvl="1"/>
            <a:r>
              <a:rPr lang="en-US"/>
              <a:t>Your age</a:t>
            </a:r>
          </a:p>
          <a:p>
            <a:pPr lvl="1"/>
            <a:r>
              <a:rPr lang="en-US"/>
              <a:t>And more…</a:t>
            </a:r>
          </a:p>
        </p:txBody>
      </p:sp>
      <p:sp>
        <p:nvSpPr>
          <p:cNvPr id="3" name="Title 2"/>
          <p:cNvSpPr>
            <a:spLocks noGrp="1"/>
          </p:cNvSpPr>
          <p:nvPr>
            <p:ph type="title"/>
          </p:nvPr>
        </p:nvSpPr>
        <p:spPr/>
        <p:txBody>
          <a:bodyPr/>
          <a:lstStyle/>
          <a:p>
            <a:r>
              <a:rPr lang="en-IE"/>
              <a:t>Personal Information</a:t>
            </a:r>
            <a:endParaRPr lang="en-US"/>
          </a:p>
        </p:txBody>
      </p:sp>
      <p:pic>
        <p:nvPicPr>
          <p:cNvPr id="6" name="Picture 5">
            <a:extLst>
              <a:ext uri="{FF2B5EF4-FFF2-40B4-BE49-F238E27FC236}">
                <a16:creationId xmlns:a16="http://schemas.microsoft.com/office/drawing/2014/main" id="{21FECDBD-8F73-484E-A7FC-49D45E773207}"/>
              </a:ext>
            </a:extLst>
          </p:cNvPr>
          <p:cNvPicPr>
            <a:picLocks noChangeAspect="1"/>
          </p:cNvPicPr>
          <p:nvPr/>
        </p:nvPicPr>
        <p:blipFill rotWithShape="1">
          <a:blip r:embed="rId4">
            <a:extLst>
              <a:ext uri="{28A0092B-C50C-407E-A947-70E740481C1C}">
                <a14:useLocalDpi xmlns:a14="http://schemas.microsoft.com/office/drawing/2010/main" val="0"/>
              </a:ext>
            </a:extLst>
          </a:blip>
          <a:srcRect l="26838" r="24597"/>
          <a:stretch/>
        </p:blipFill>
        <p:spPr>
          <a:xfrm>
            <a:off x="0" y="0"/>
            <a:ext cx="3584575" cy="4920712"/>
          </a:xfrm>
          <a:prstGeom prst="rect">
            <a:avLst/>
          </a:prstGeom>
        </p:spPr>
      </p:pic>
    </p:spTree>
    <p:extLst>
      <p:ext uri="{BB962C8B-B14F-4D97-AF65-F5344CB8AC3E}">
        <p14:creationId xmlns:p14="http://schemas.microsoft.com/office/powerpoint/2010/main" val="1488925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35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2100"/>
                            </p:stCondLst>
                            <p:childTnLst>
                              <p:par>
                                <p:cTn id="17" presetID="10" presetClass="entr" presetSubtype="0" fill="hold" nodeType="afterEffect">
                                  <p:stCondLst>
                                    <p:cond delay="45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par>
                          <p:cTn id="20" fill="hold">
                            <p:stCondLst>
                              <p:cond delay="3050"/>
                            </p:stCondLst>
                            <p:childTnLst>
                              <p:par>
                                <p:cTn id="21" presetID="10" presetClass="entr" presetSubtype="0" fill="hold" nodeType="afterEffect">
                                  <p:stCondLst>
                                    <p:cond delay="55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childTnLst>
                          </p:cTn>
                        </p:par>
                        <p:par>
                          <p:cTn id="24" fill="hold">
                            <p:stCondLst>
                              <p:cond delay="4100"/>
                            </p:stCondLst>
                            <p:childTnLst>
                              <p:par>
                                <p:cTn id="25" presetID="10" presetClass="entr" presetSubtype="0" fill="hold" nodeType="afterEffect">
                                  <p:stCondLst>
                                    <p:cond delay="55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childTnLst>
                          </p:cTn>
                        </p:par>
                        <p:par>
                          <p:cTn id="28" fill="hold">
                            <p:stCondLst>
                              <p:cond delay="5150"/>
                            </p:stCondLst>
                            <p:childTnLst>
                              <p:par>
                                <p:cTn id="29" presetID="10" presetClass="entr" presetSubtype="0" fill="hold" nodeType="afterEffect">
                                  <p:stCondLst>
                                    <p:cond delay="55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McAfee">
      <a:dk1>
        <a:srgbClr val="53565A"/>
      </a:dk1>
      <a:lt1>
        <a:srgbClr val="FFFFFF"/>
      </a:lt1>
      <a:dk2>
        <a:srgbClr val="75160D"/>
      </a:dk2>
      <a:lt2>
        <a:srgbClr val="C01818"/>
      </a:lt2>
      <a:accent1>
        <a:srgbClr val="C01818"/>
      </a:accent1>
      <a:accent2>
        <a:srgbClr val="939598"/>
      </a:accent2>
      <a:accent3>
        <a:srgbClr val="005FAE"/>
      </a:accent3>
      <a:accent4>
        <a:srgbClr val="73439A"/>
      </a:accent4>
      <a:accent5>
        <a:srgbClr val="F37321"/>
      </a:accent5>
      <a:accent6>
        <a:srgbClr val="00AEEF"/>
      </a:accent6>
      <a:hlink>
        <a:srgbClr val="183280"/>
      </a:hlink>
      <a:folHlink>
        <a:srgbClr val="4F296D"/>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7E8"/>
        </a:solidFill>
        <a:ln>
          <a:noFill/>
        </a:ln>
      </a:spPr>
      <a:bodyPr vert="horz" wrap="square" lIns="91440" tIns="91440" rIns="91440" bIns="91440" numCol="1" rtlCol="0" anchor="t" anchorCtr="0" compatLnSpc="1">
        <a:prstTxWarp prst="textNoShape">
          <a:avLst/>
        </a:prstTxWarp>
      </a:bodyPr>
      <a:lstStyle>
        <a:defPPr algn="ctr">
          <a:lnSpc>
            <a:spcPct val="95000"/>
          </a:lnSpc>
          <a:defRPr sz="1200" dirty="0" smtClean="0">
            <a:solidFill>
              <a:schemeClr val="tx1"/>
            </a:solidFill>
          </a:defRPr>
        </a:defPPr>
      </a:lst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200" dirty="0" smtClean="0"/>
        </a:defPPr>
      </a:lstStyle>
    </a:txDef>
  </a:objectDefaults>
  <a:extraClrSchemeLst/>
  <a:extLst>
    <a:ext uri="{05A4C25C-085E-4340-85A3-A5531E510DB2}">
      <thm15:themeFamily xmlns:thm15="http://schemas.microsoft.com/office/thememl/2012/main" name="Presentation4" id="{1EFDEF39-6AC0-E04F-908D-38338435BCD8}" vid="{50E445B9-CA59-3C45-8129-945AF33413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1EFF3DA59A9E49B6DAC920EB9EA676" ma:contentTypeVersion="6" ma:contentTypeDescription="Create a new document." ma:contentTypeScope="" ma:versionID="c3e32d8267d1319d58052192d6a7d8f7">
  <xsd:schema xmlns:xsd="http://www.w3.org/2001/XMLSchema" xmlns:xs="http://www.w3.org/2001/XMLSchema" xmlns:p="http://schemas.microsoft.com/office/2006/metadata/properties" xmlns:ns2="eb2a4427-57fc-4e97-87ab-592e1fb9a064" xmlns:ns3="e05fd43f-d443-4ad2-8e09-93078b1ee486" targetNamespace="http://schemas.microsoft.com/office/2006/metadata/properties" ma:root="true" ma:fieldsID="fa276c7d7fab3a320f6c0dba52c2ab78" ns2:_="" ns3:_="">
    <xsd:import namespace="eb2a4427-57fc-4e97-87ab-592e1fb9a064"/>
    <xsd:import namespace="e05fd43f-d443-4ad2-8e09-93078b1ee4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2a4427-57fc-4e97-87ab-592e1fb9a0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5fd43f-d443-4ad2-8e09-93078b1ee4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2AD796-AC98-4825-BCC0-EA385D8CB6DA}">
  <ds:schemaRefs>
    <ds:schemaRef ds:uri="http://purl.org/dc/elements/1.1/"/>
    <ds:schemaRef ds:uri="http://schemas.microsoft.com/office/2006/metadata/properties"/>
    <ds:schemaRef ds:uri="94fad2f1-13f0-497d-af0b-412d21b2dbb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876c50d-f027-454f-8fa6-58d221e8ea65"/>
    <ds:schemaRef ds:uri="http://www.w3.org/XML/1998/namespace"/>
    <ds:schemaRef ds:uri="http://purl.org/dc/dcmitype/"/>
  </ds:schemaRefs>
</ds:datastoreItem>
</file>

<file path=customXml/itemProps2.xml><?xml version="1.0" encoding="utf-8"?>
<ds:datastoreItem xmlns:ds="http://schemas.openxmlformats.org/officeDocument/2006/customXml" ds:itemID="{A3D62415-B2D2-4F3D-B21D-364696617DF6}"/>
</file>

<file path=customXml/itemProps3.xml><?xml version="1.0" encoding="utf-8"?>
<ds:datastoreItem xmlns:ds="http://schemas.openxmlformats.org/officeDocument/2006/customXml" ds:itemID="{17F16466-9F69-4825-A864-472785AFB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TotalTime>
  <Words>3118</Words>
  <Application>Microsoft Office PowerPoint</Application>
  <PresentationFormat>On-screen Show (16:9)</PresentationFormat>
  <Paragraphs>397</Paragraphs>
  <Slides>23</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Intel Clear</vt:lpstr>
      <vt:lpstr>MS PGothic</vt:lpstr>
      <vt:lpstr>Open Sans Regular</vt:lpstr>
      <vt:lpstr>Arial</vt:lpstr>
      <vt:lpstr>Open Sans</vt:lpstr>
      <vt:lpstr>Open Sans Semibold</vt:lpstr>
      <vt:lpstr>Wingdings</vt:lpstr>
      <vt:lpstr>Office Theme</vt:lpstr>
      <vt:lpstr>PowerPoint Presentation</vt:lpstr>
      <vt:lpstr>PowerPoint Presentation</vt:lpstr>
      <vt:lpstr>PowerPoint Presentation</vt:lpstr>
      <vt:lpstr>PowerPoint Presentation</vt:lpstr>
      <vt:lpstr>Your Responsibility In…</vt:lpstr>
      <vt:lpstr>Pop-Ups</vt:lpstr>
      <vt:lpstr>PowerPoint Presentation</vt:lpstr>
      <vt:lpstr>Securing Your Mobile Devices</vt:lpstr>
      <vt:lpstr>Personal Information</vt:lpstr>
      <vt:lpstr>Protect Your Personal Information</vt:lpstr>
      <vt:lpstr>Securing Your Mobile Devices</vt:lpstr>
      <vt:lpstr>Creating Stronger Passwords</vt:lpstr>
      <vt:lpstr>PowerPoint Presentation</vt:lpstr>
      <vt:lpstr>Social Networking</vt:lpstr>
      <vt:lpstr>PowerPoint Presentation</vt:lpstr>
      <vt:lpstr>PowerPoint Presentation</vt:lpstr>
      <vt:lpstr>PowerPoint Presentation</vt:lpstr>
      <vt:lpstr>Cyber Ethics</vt:lpstr>
      <vt:lpstr>Cyber-Bullying</vt:lpstr>
      <vt:lpstr>Stop, Block and Tell</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Kate</dc:creator>
  <cp:lastModifiedBy>Brandon, Kate</cp:lastModifiedBy>
  <cp:revision>7</cp:revision>
  <dcterms:modified xsi:type="dcterms:W3CDTF">2018-03-07T23:06:10Z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0x0101002B1EFF3DA59A9E49B6DAC920EB9EA676</vt:lpwstr>
  </property>
</Properties>
</file>